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9"/>
  </p:notesMasterIdLst>
  <p:sldIdLst>
    <p:sldId id="1575" r:id="rId2"/>
    <p:sldId id="1403" r:id="rId3"/>
    <p:sldId id="1571" r:id="rId4"/>
    <p:sldId id="1572" r:id="rId5"/>
    <p:sldId id="1494" r:id="rId6"/>
    <p:sldId id="1493" r:id="rId7"/>
    <p:sldId id="1495" r:id="rId8"/>
    <p:sldId id="1496" r:id="rId9"/>
    <p:sldId id="1497" r:id="rId10"/>
    <p:sldId id="1492" r:id="rId11"/>
    <p:sldId id="1498" r:id="rId12"/>
    <p:sldId id="1499" r:id="rId13"/>
    <p:sldId id="1500" r:id="rId14"/>
    <p:sldId id="1503" r:id="rId15"/>
    <p:sldId id="1511" r:id="rId16"/>
    <p:sldId id="1506" r:id="rId17"/>
    <p:sldId id="1501" r:id="rId18"/>
    <p:sldId id="1504" r:id="rId19"/>
    <p:sldId id="1516" r:id="rId20"/>
    <p:sldId id="1508" r:id="rId21"/>
    <p:sldId id="1540" r:id="rId22"/>
    <p:sldId id="1505" r:id="rId23"/>
    <p:sldId id="324" r:id="rId24"/>
    <p:sldId id="1510" r:id="rId25"/>
    <p:sldId id="1509" r:id="rId26"/>
    <p:sldId id="1515" r:id="rId27"/>
    <p:sldId id="1512" r:id="rId28"/>
    <p:sldId id="1513" r:id="rId29"/>
    <p:sldId id="1514" r:id="rId30"/>
    <p:sldId id="315" r:id="rId31"/>
    <p:sldId id="1525" r:id="rId32"/>
    <p:sldId id="1526" r:id="rId33"/>
    <p:sldId id="1527" r:id="rId34"/>
    <p:sldId id="1517" r:id="rId35"/>
    <p:sldId id="1518" r:id="rId36"/>
    <p:sldId id="354" r:id="rId37"/>
    <p:sldId id="1519" r:id="rId38"/>
    <p:sldId id="1520" r:id="rId39"/>
    <p:sldId id="1521" r:id="rId40"/>
    <p:sldId id="1522" r:id="rId41"/>
    <p:sldId id="1523" r:id="rId42"/>
    <p:sldId id="1524" r:id="rId43"/>
    <p:sldId id="1577" r:id="rId44"/>
    <p:sldId id="1579" r:id="rId45"/>
    <p:sldId id="1581" r:id="rId46"/>
    <p:sldId id="1528" r:id="rId47"/>
    <p:sldId id="1529" r:id="rId48"/>
    <p:sldId id="1573" r:id="rId49"/>
    <p:sldId id="1532" r:id="rId50"/>
    <p:sldId id="1531" r:id="rId51"/>
    <p:sldId id="1576" r:id="rId52"/>
    <p:sldId id="1574" r:id="rId53"/>
    <p:sldId id="1534" r:id="rId54"/>
    <p:sldId id="1535" r:id="rId55"/>
    <p:sldId id="1537" r:id="rId56"/>
    <p:sldId id="1538" r:id="rId57"/>
    <p:sldId id="1539" r:id="rId58"/>
    <p:sldId id="1542" r:id="rId59"/>
    <p:sldId id="1543" r:id="rId60"/>
    <p:sldId id="1544" r:id="rId61"/>
    <p:sldId id="1545" r:id="rId62"/>
    <p:sldId id="1546" r:id="rId63"/>
    <p:sldId id="1547" r:id="rId64"/>
    <p:sldId id="1548" r:id="rId65"/>
    <p:sldId id="1549" r:id="rId66"/>
    <p:sldId id="1550" r:id="rId67"/>
    <p:sldId id="1551" r:id="rId68"/>
    <p:sldId id="1552" r:id="rId69"/>
    <p:sldId id="1553" r:id="rId70"/>
    <p:sldId id="1554" r:id="rId71"/>
    <p:sldId id="1555" r:id="rId72"/>
    <p:sldId id="1556" r:id="rId73"/>
    <p:sldId id="1557" r:id="rId74"/>
    <p:sldId id="1559" r:id="rId75"/>
    <p:sldId id="1580" r:id="rId76"/>
    <p:sldId id="1562" r:id="rId77"/>
    <p:sldId id="1561" r:id="rId78"/>
    <p:sldId id="1563" r:id="rId79"/>
    <p:sldId id="1583" r:id="rId80"/>
    <p:sldId id="1565" r:id="rId81"/>
    <p:sldId id="1566" r:id="rId82"/>
    <p:sldId id="1567" r:id="rId83"/>
    <p:sldId id="1568" r:id="rId84"/>
    <p:sldId id="1564" r:id="rId85"/>
    <p:sldId id="1569" r:id="rId86"/>
    <p:sldId id="1578" r:id="rId87"/>
    <p:sldId id="290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5B296"/>
    <a:srgbClr val="FF00FF"/>
    <a:srgbClr val="70AD47"/>
    <a:srgbClr val="FFC000"/>
    <a:srgbClr val="CC00CC"/>
    <a:srgbClr val="5B9BD5"/>
    <a:srgbClr val="8FAADC"/>
    <a:srgbClr val="43434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5"/>
    <p:restoredTop sz="90824" autoAdjust="0"/>
  </p:normalViewPr>
  <p:slideViewPr>
    <p:cSldViewPr snapToGrid="0" snapToObjects="1">
      <p:cViewPr varScale="1">
        <p:scale>
          <a:sx n="100" d="100"/>
          <a:sy n="100" d="100"/>
        </p:scale>
        <p:origin x="1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652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1457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124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724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473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4863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7685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4392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174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2649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882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7290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42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209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488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230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6029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6070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855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8892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4387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198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3941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1321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2349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232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9675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1840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74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26625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3040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0511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08205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0391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738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183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111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938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1119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2471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8609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4242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7626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642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2865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6037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9421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623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793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2783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8974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1051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6945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3535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39080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74566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67195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44480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159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82456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541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64616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6496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6496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6496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5016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6496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31721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28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95373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2865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2865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82865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6496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7532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41853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391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083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8FB3-1713-48DE-BD02-0A4CDC2E8037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1ED1-0CD9-4989-A7CF-EC812CF3DB54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6349-BD61-448E-B39E-018D22408BE0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B64F-B391-4557-88C0-7ED3A7E16D0F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538-FC9D-425A-9255-BE3FDA1A7F7F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F238-F825-4700-ADF1-824E7C124FB8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C28-A94C-4A5E-AE04-F34647E92D71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BFA0-42C6-4373-81B5-6AA15304FCFC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AA60-1286-4380-9DB4-668644F0AA66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7C05-BEF7-48A9-B037-D4143FB978A7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4E9D-ACC6-4D12-B699-7B9F7281D301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7038-CFEB-41CC-B396-088282174F76}" type="datetime1">
              <a:rPr kumimoji="1" lang="zh-TW" altLang="en-US" smtClean="0"/>
              <a:t>2020/8/6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gist.github.com/joelouismarino/a2ede9ab3928f999575423b9887abd14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roadinstitute/keras-resnet" TargetMode="External"/><Relationship Id="rId4" Type="http://schemas.openxmlformats.org/officeDocument/2006/relationships/hyperlink" Target="https://arxiv.org/abs/1512.03385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Y1234/NTHUCE_DeepLearning2/blob/master/MNIST/mnist_cnn.ipynb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2.jpeg"/><Relationship Id="rId4" Type="http://schemas.openxmlformats.org/officeDocument/2006/relationships/image" Target="../media/image8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Y1234/NTHUCE_DeepLearning2/blob/master/ProteinSequenceClassification/src/EmbeddingExample.ipynb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PY1234/NTHUCE_DeepLearning2/blob/master/ProteinSequenceClassification/src/TokenizerExample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8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5.png"/><Relationship Id="rId3" Type="http://schemas.openxmlformats.org/officeDocument/2006/relationships/image" Target="../media/image10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56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41.gi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56.png"/><Relationship Id="rId5" Type="http://schemas.openxmlformats.org/officeDocument/2006/relationships/image" Target="../media/image111.png"/><Relationship Id="rId15" Type="http://schemas.openxmlformats.org/officeDocument/2006/relationships/image" Target="../media/image137.png"/><Relationship Id="rId23" Type="http://schemas.openxmlformats.org/officeDocument/2006/relationships/image" Target="../media/image41.gif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10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41.gif"/><Relationship Id="rId5" Type="http://schemas.openxmlformats.org/officeDocument/2006/relationships/image" Target="../media/image111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10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49.png"/><Relationship Id="rId18" Type="http://schemas.openxmlformats.org/officeDocument/2006/relationships/image" Target="../media/image152.png"/><Relationship Id="rId3" Type="http://schemas.openxmlformats.org/officeDocument/2006/relationships/image" Target="../media/image109.png"/><Relationship Id="rId21" Type="http://schemas.openxmlformats.org/officeDocument/2006/relationships/image" Target="../media/image15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51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33.png"/><Relationship Id="rId24" Type="http://schemas.openxmlformats.org/officeDocument/2006/relationships/image" Target="../media/image56.png"/><Relationship Id="rId5" Type="http://schemas.openxmlformats.org/officeDocument/2006/relationships/image" Target="../media/image111.png"/><Relationship Id="rId15" Type="http://schemas.openxmlformats.org/officeDocument/2006/relationships/image" Target="../media/image137.png"/><Relationship Id="rId23" Type="http://schemas.openxmlformats.org/officeDocument/2006/relationships/image" Target="../media/image41.gif"/><Relationship Id="rId10" Type="http://schemas.openxmlformats.org/officeDocument/2006/relationships/image" Target="../media/image148.png"/><Relationship Id="rId19" Type="http://schemas.openxmlformats.org/officeDocument/2006/relationships/image" Target="../media/image141.png"/><Relationship Id="rId4" Type="http://schemas.openxmlformats.org/officeDocument/2006/relationships/image" Target="../media/image110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49.png"/><Relationship Id="rId18" Type="http://schemas.openxmlformats.org/officeDocument/2006/relationships/image" Target="../media/image152.png"/><Relationship Id="rId3" Type="http://schemas.openxmlformats.org/officeDocument/2006/relationships/image" Target="../media/image109.png"/><Relationship Id="rId21" Type="http://schemas.openxmlformats.org/officeDocument/2006/relationships/image" Target="../media/image15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51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33.png"/><Relationship Id="rId24" Type="http://schemas.openxmlformats.org/officeDocument/2006/relationships/image" Target="../media/image41.gif"/><Relationship Id="rId5" Type="http://schemas.openxmlformats.org/officeDocument/2006/relationships/image" Target="../media/image111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48.png"/><Relationship Id="rId19" Type="http://schemas.openxmlformats.org/officeDocument/2006/relationships/image" Target="../media/image141.png"/><Relationship Id="rId4" Type="http://schemas.openxmlformats.org/officeDocument/2006/relationships/image" Target="../media/image110.png"/><Relationship Id="rId9" Type="http://schemas.openxmlformats.org/officeDocument/2006/relationships/image" Target="../media/image147.png"/><Relationship Id="rId14" Type="http://schemas.openxmlformats.org/officeDocument/2006/relationships/image" Target="../media/image150.png"/><Relationship Id="rId22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61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56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24" Type="http://schemas.openxmlformats.org/officeDocument/2006/relationships/image" Target="../media/image56.png"/><Relationship Id="rId5" Type="http://schemas.openxmlformats.org/officeDocument/2006/relationships/image" Target="../media/image111.png"/><Relationship Id="rId15" Type="http://schemas.openxmlformats.org/officeDocument/2006/relationships/image" Target="../media/image160.png"/><Relationship Id="rId23" Type="http://schemas.openxmlformats.org/officeDocument/2006/relationships/image" Target="../media/image41.gif"/><Relationship Id="rId10" Type="http://schemas.openxmlformats.org/officeDocument/2006/relationships/image" Target="../media/image157.png"/><Relationship Id="rId19" Type="http://schemas.openxmlformats.org/officeDocument/2006/relationships/image" Target="../media/image162.png"/><Relationship Id="rId4" Type="http://schemas.openxmlformats.org/officeDocument/2006/relationships/image" Target="../media/image110.png"/><Relationship Id="rId9" Type="http://schemas.openxmlformats.org/officeDocument/2006/relationships/image" Target="../media/image131.png"/><Relationship Id="rId14" Type="http://schemas.openxmlformats.org/officeDocument/2006/relationships/image" Target="../media/image159.png"/><Relationship Id="rId22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61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56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24" Type="http://schemas.openxmlformats.org/officeDocument/2006/relationships/image" Target="../media/image41.gif"/><Relationship Id="rId5" Type="http://schemas.openxmlformats.org/officeDocument/2006/relationships/image" Target="../media/image111.png"/><Relationship Id="rId15" Type="http://schemas.openxmlformats.org/officeDocument/2006/relationships/image" Target="../media/image160.png"/><Relationship Id="rId23" Type="http://schemas.openxmlformats.org/officeDocument/2006/relationships/image" Target="../media/image145.png"/><Relationship Id="rId10" Type="http://schemas.openxmlformats.org/officeDocument/2006/relationships/image" Target="../media/image157.png"/><Relationship Id="rId19" Type="http://schemas.openxmlformats.org/officeDocument/2006/relationships/image" Target="../media/image162.png"/><Relationship Id="rId4" Type="http://schemas.openxmlformats.org/officeDocument/2006/relationships/image" Target="../media/image110.png"/><Relationship Id="rId9" Type="http://schemas.openxmlformats.org/officeDocument/2006/relationships/image" Target="../media/image131.png"/><Relationship Id="rId14" Type="http://schemas.openxmlformats.org/officeDocument/2006/relationships/image" Target="../media/image159.png"/><Relationship Id="rId22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64.png"/><Relationship Id="rId12" Type="http://schemas.openxmlformats.org/officeDocument/2006/relationships/image" Target="../media/image134.png"/><Relationship Id="rId17" Type="http://schemas.openxmlformats.org/officeDocument/2006/relationships/image" Target="../media/image171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24" Type="http://schemas.openxmlformats.org/officeDocument/2006/relationships/image" Target="../media/image41.gif"/><Relationship Id="rId5" Type="http://schemas.openxmlformats.org/officeDocument/2006/relationships/image" Target="../media/image111.png"/><Relationship Id="rId15" Type="http://schemas.openxmlformats.org/officeDocument/2006/relationships/image" Target="../media/image170.png"/><Relationship Id="rId23" Type="http://schemas.openxmlformats.org/officeDocument/2006/relationships/image" Target="../media/image174.png"/><Relationship Id="rId10" Type="http://schemas.openxmlformats.org/officeDocument/2006/relationships/image" Target="../media/image166.png"/><Relationship Id="rId19" Type="http://schemas.openxmlformats.org/officeDocument/2006/relationships/image" Target="../media/image173.png"/><Relationship Id="rId4" Type="http://schemas.openxmlformats.org/officeDocument/2006/relationships/image" Target="../media/image11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Relationship Id="rId22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68.png"/><Relationship Id="rId18" Type="http://schemas.openxmlformats.org/officeDocument/2006/relationships/image" Target="../media/image172.png"/><Relationship Id="rId26" Type="http://schemas.openxmlformats.org/officeDocument/2006/relationships/image" Target="../media/image56.png"/><Relationship Id="rId3" Type="http://schemas.openxmlformats.org/officeDocument/2006/relationships/image" Target="../media/image109.png"/><Relationship Id="rId21" Type="http://schemas.openxmlformats.org/officeDocument/2006/relationships/image" Target="../media/image143.png"/><Relationship Id="rId7" Type="http://schemas.openxmlformats.org/officeDocument/2006/relationships/image" Target="../media/image164.png"/><Relationship Id="rId12" Type="http://schemas.openxmlformats.org/officeDocument/2006/relationships/image" Target="../media/image134.png"/><Relationship Id="rId17" Type="http://schemas.openxmlformats.org/officeDocument/2006/relationships/image" Target="../media/image171.png"/><Relationship Id="rId25" Type="http://schemas.openxmlformats.org/officeDocument/2006/relationships/image" Target="../media/image41.gif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24" Type="http://schemas.openxmlformats.org/officeDocument/2006/relationships/image" Target="../media/image174.png"/><Relationship Id="rId5" Type="http://schemas.openxmlformats.org/officeDocument/2006/relationships/image" Target="../media/image111.png"/><Relationship Id="rId15" Type="http://schemas.openxmlformats.org/officeDocument/2006/relationships/image" Target="../media/image170.png"/><Relationship Id="rId23" Type="http://schemas.openxmlformats.org/officeDocument/2006/relationships/image" Target="../media/image145.png"/><Relationship Id="rId10" Type="http://schemas.openxmlformats.org/officeDocument/2006/relationships/image" Target="../media/image175.png"/><Relationship Id="rId19" Type="http://schemas.openxmlformats.org/officeDocument/2006/relationships/image" Target="../media/image173.png"/><Relationship Id="rId4" Type="http://schemas.openxmlformats.org/officeDocument/2006/relationships/image" Target="../media/image11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Relationship Id="rId22" Type="http://schemas.openxmlformats.org/officeDocument/2006/relationships/image" Target="../media/image1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1.png"/><Relationship Id="rId18" Type="http://schemas.openxmlformats.org/officeDocument/2006/relationships/image" Target="../media/image185.png"/><Relationship Id="rId3" Type="http://schemas.openxmlformats.org/officeDocument/2006/relationships/image" Target="../media/image109.png"/><Relationship Id="rId21" Type="http://schemas.openxmlformats.org/officeDocument/2006/relationships/image" Target="../media/image153.png"/><Relationship Id="rId7" Type="http://schemas.openxmlformats.org/officeDocument/2006/relationships/image" Target="../media/image177.png"/><Relationship Id="rId12" Type="http://schemas.openxmlformats.org/officeDocument/2006/relationships/image" Target="../media/image134.png"/><Relationship Id="rId17" Type="http://schemas.openxmlformats.org/officeDocument/2006/relationships/image" Target="../media/image184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24" Type="http://schemas.openxmlformats.org/officeDocument/2006/relationships/image" Target="../media/image41.gif"/><Relationship Id="rId5" Type="http://schemas.openxmlformats.org/officeDocument/2006/relationships/image" Target="../media/image111.png"/><Relationship Id="rId15" Type="http://schemas.openxmlformats.org/officeDocument/2006/relationships/image" Target="../media/image183.png"/><Relationship Id="rId23" Type="http://schemas.openxmlformats.org/officeDocument/2006/relationships/image" Target="../media/image187.png"/><Relationship Id="rId10" Type="http://schemas.openxmlformats.org/officeDocument/2006/relationships/image" Target="../media/image179.png"/><Relationship Id="rId19" Type="http://schemas.openxmlformats.org/officeDocument/2006/relationships/image" Target="../media/image186.png"/><Relationship Id="rId4" Type="http://schemas.openxmlformats.org/officeDocument/2006/relationships/image" Target="../media/image110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Relationship Id="rId22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1.png"/><Relationship Id="rId18" Type="http://schemas.openxmlformats.org/officeDocument/2006/relationships/image" Target="../media/image185.png"/><Relationship Id="rId26" Type="http://schemas.openxmlformats.org/officeDocument/2006/relationships/image" Target="../media/image56.png"/><Relationship Id="rId3" Type="http://schemas.openxmlformats.org/officeDocument/2006/relationships/image" Target="../media/image109.png"/><Relationship Id="rId21" Type="http://schemas.openxmlformats.org/officeDocument/2006/relationships/image" Target="../media/image153.png"/><Relationship Id="rId7" Type="http://schemas.openxmlformats.org/officeDocument/2006/relationships/image" Target="../media/image177.png"/><Relationship Id="rId12" Type="http://schemas.openxmlformats.org/officeDocument/2006/relationships/image" Target="../media/image134.png"/><Relationship Id="rId17" Type="http://schemas.openxmlformats.org/officeDocument/2006/relationships/image" Target="../media/image184.png"/><Relationship Id="rId25" Type="http://schemas.openxmlformats.org/officeDocument/2006/relationships/image" Target="../media/image41.gif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0.png"/><Relationship Id="rId24" Type="http://schemas.openxmlformats.org/officeDocument/2006/relationships/image" Target="../media/image187.png"/><Relationship Id="rId5" Type="http://schemas.openxmlformats.org/officeDocument/2006/relationships/image" Target="../media/image111.png"/><Relationship Id="rId15" Type="http://schemas.openxmlformats.org/officeDocument/2006/relationships/image" Target="../media/image183.png"/><Relationship Id="rId23" Type="http://schemas.openxmlformats.org/officeDocument/2006/relationships/image" Target="../media/image189.png"/><Relationship Id="rId10" Type="http://schemas.openxmlformats.org/officeDocument/2006/relationships/image" Target="../media/image188.png"/><Relationship Id="rId19" Type="http://schemas.openxmlformats.org/officeDocument/2006/relationships/image" Target="../media/image186.png"/><Relationship Id="rId4" Type="http://schemas.openxmlformats.org/officeDocument/2006/relationships/image" Target="../media/image110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Relationship Id="rId22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9" Type="http://schemas.openxmlformats.org/officeDocument/2006/relationships/image" Target="../media/image19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95.png"/><Relationship Id="rId12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12" Type="http://schemas.openxmlformats.org/officeDocument/2006/relationships/image" Target="NULL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10" Type="http://schemas.openxmlformats.org/officeDocument/2006/relationships/image" Target="NULL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13" Type="http://schemas.openxmlformats.org/officeDocument/2006/relationships/image" Target="../media/image2020.png"/><Relationship Id="rId3" Type="http://schemas.openxmlformats.org/officeDocument/2006/relationships/image" Target="NULL"/><Relationship Id="rId7" Type="http://schemas.openxmlformats.org/officeDocument/2006/relationships/image" Target="../media/image195.png"/><Relationship Id="rId12" Type="http://schemas.openxmlformats.org/officeDocument/2006/relationships/image" Target="../media/image20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000.png"/><Relationship Id="rId5" Type="http://schemas.openxmlformats.org/officeDocument/2006/relationships/image" Target="../media/image1960.png"/><Relationship Id="rId10" Type="http://schemas.openxmlformats.org/officeDocument/2006/relationships/image" Target="../media/image1990.png"/><Relationship Id="rId4" Type="http://schemas.openxmlformats.org/officeDocument/2006/relationships/image" Target="NULL"/><Relationship Id="rId9" Type="http://schemas.openxmlformats.org/officeDocument/2006/relationships/image" Target="../media/image1980.png"/><Relationship Id="rId14" Type="http://schemas.openxmlformats.org/officeDocument/2006/relationships/image" Target="../media/image20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130.png"/><Relationship Id="rId3" Type="http://schemas.openxmlformats.org/officeDocument/2006/relationships/image" Target="../media/image2040.png"/><Relationship Id="rId7" Type="http://schemas.openxmlformats.org/officeDocument/2006/relationships/image" Target="../media/image219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2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110.png"/><Relationship Id="rId5" Type="http://schemas.openxmlformats.org/officeDocument/2006/relationships/image" Target="../media/image217.png"/><Relationship Id="rId15" Type="http://schemas.openxmlformats.org/officeDocument/2006/relationships/image" Target="../media/image2150.png"/><Relationship Id="rId10" Type="http://schemas.openxmlformats.org/officeDocument/2006/relationships/image" Target="../media/image2100.png"/><Relationship Id="rId4" Type="http://schemas.openxmlformats.org/officeDocument/2006/relationships/image" Target="../media/image2050.png"/><Relationship Id="rId9" Type="http://schemas.openxmlformats.org/officeDocument/2006/relationships/image" Target="../media/image221.png"/><Relationship Id="rId14" Type="http://schemas.openxmlformats.org/officeDocument/2006/relationships/image" Target="../media/image214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195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5" Type="http://schemas.openxmlformats.org/officeDocument/2006/relationships/image" Target="../media/image2190.png"/><Relationship Id="rId4" Type="http://schemas.openxmlformats.org/officeDocument/2006/relationships/image" Target="../media/image21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0.png"/><Relationship Id="rId5" Type="http://schemas.openxmlformats.org/officeDocument/2006/relationships/image" Target="../media/image2240.png"/><Relationship Id="rId4" Type="http://schemas.openxmlformats.org/officeDocument/2006/relationships/image" Target="../media/image223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0.png"/><Relationship Id="rId3" Type="http://schemas.openxmlformats.org/officeDocument/2006/relationships/image" Target="../media/image2170.png"/><Relationship Id="rId7" Type="http://schemas.openxmlformats.org/officeDocument/2006/relationships/image" Target="../media/image22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0.png"/><Relationship Id="rId5" Type="http://schemas.openxmlformats.org/officeDocument/2006/relationships/image" Target="../media/image2190.png"/><Relationship Id="rId10" Type="http://schemas.openxmlformats.org/officeDocument/2006/relationships/image" Target="../media/image2280.png"/><Relationship Id="rId4" Type="http://schemas.openxmlformats.org/officeDocument/2006/relationships/image" Target="../media/image2180.png"/><Relationship Id="rId9" Type="http://schemas.openxmlformats.org/officeDocument/2006/relationships/image" Target="../media/image22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PY1234/NTHUCE_DeepLearning2/tree/master/ProteinSequenceClassification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60879" y="5103674"/>
            <a:ext cx="470032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高浩馭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peiyuankao@gmail.com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08/07 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1258298" y="0"/>
            <a:ext cx="9675406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(II)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CNN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  <a:p>
            <a:pPr marL="571500" indent="-571500">
              <a:buFontTx/>
              <a:buChar char="-"/>
            </a:pPr>
            <a:endParaRPr kumimoji="1" lang="en-US" altLang="zh-TW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637176" y="1957109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649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687642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2535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286798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39771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49090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02063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794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091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637176" y="3752540"/>
            <a:ext cx="1613754" cy="1620000"/>
            <a:chOff x="6637176" y="3752540"/>
            <a:chExt cx="1613754" cy="1620000"/>
          </a:xfrm>
        </p:grpSpPr>
        <p:grpSp>
          <p:nvGrpSpPr>
            <p:cNvPr id="120" name="群組 119">
              <a:extLst>
                <a:ext uri="{FF2B5EF4-FFF2-40B4-BE49-F238E27FC236}">
                  <a16:creationId xmlns:a16="http://schemas.microsoft.com/office/drawing/2014/main" id="{26D29393-9EBB-4608-8304-FD1E8146B5E1}"/>
                </a:ext>
              </a:extLst>
            </p:cNvPr>
            <p:cNvGrpSpPr/>
            <p:nvPr/>
          </p:nvGrpSpPr>
          <p:grpSpPr>
            <a:xfrm>
              <a:off x="6637176" y="3752540"/>
              <a:ext cx="1613754" cy="1620000"/>
              <a:chOff x="6627699" y="3757546"/>
              <a:chExt cx="1613754" cy="1620000"/>
            </a:xfrm>
          </p:grpSpPr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96E6141C-1B48-477E-8799-82EF96F8F218}"/>
                  </a:ext>
                </a:extLst>
              </p:cNvPr>
              <p:cNvSpPr/>
              <p:nvPr/>
            </p:nvSpPr>
            <p:spPr>
              <a:xfrm>
                <a:off x="6627699" y="3757546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E2446DE8-DED6-4EBC-A4E6-48EC77266017}"/>
                  </a:ext>
                </a:extLst>
              </p:cNvPr>
              <p:cNvCxnSpPr/>
              <p:nvPr/>
            </p:nvCxnSpPr>
            <p:spPr>
              <a:xfrm>
                <a:off x="7164629" y="3760237"/>
                <a:ext cx="0" cy="1617309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946063D4-4759-465F-81D8-B578EB05C7EE}"/>
                  </a:ext>
                </a:extLst>
              </p:cNvPr>
              <p:cNvCxnSpPr/>
              <p:nvPr/>
            </p:nvCxnSpPr>
            <p:spPr>
              <a:xfrm>
                <a:off x="7707779" y="3757546"/>
                <a:ext cx="0" cy="1617309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405EF967-DFF4-4BFF-BF6F-BCDF3DB7DD7E}"/>
                  </a:ext>
                </a:extLst>
              </p:cNvPr>
              <p:cNvCxnSpPr/>
              <p:nvPr/>
            </p:nvCxnSpPr>
            <p:spPr>
              <a:xfrm>
                <a:off x="6627699" y="4297546"/>
                <a:ext cx="1613754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03322947-021E-41EE-BDC2-9858FCA77D23}"/>
                  </a:ext>
                </a:extLst>
              </p:cNvPr>
              <p:cNvCxnSpPr/>
              <p:nvPr/>
            </p:nvCxnSpPr>
            <p:spPr>
              <a:xfrm>
                <a:off x="6627699" y="4837546"/>
                <a:ext cx="1613754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25350" y="4363830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25350" y="4893186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4204" y="38122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5652" y="43638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39771" y="48931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7944" y="4893186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49090" y="3812287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02063" y="3812287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02063" y="4361139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424331" y="2582906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5" name="文字方塊 124"/>
          <p:cNvSpPr txBox="1"/>
          <p:nvPr/>
        </p:nvSpPr>
        <p:spPr>
          <a:xfrm>
            <a:off x="8424332" y="4349508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2</a:t>
            </a:r>
            <a:r>
              <a:rPr lang="en-US" altLang="zh-TW" dirty="0">
                <a:solidFill>
                  <a:srgbClr val="0432FF"/>
                </a:solidFill>
              </a:rPr>
              <a:t> 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24218" y="5508381"/>
            <a:ext cx="615553" cy="34079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842427" y="3197724"/>
            <a:ext cx="3053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Those elements  in filters</a:t>
            </a:r>
            <a:r>
              <a:rPr lang="en-US" altLang="zh-TW" dirty="0">
                <a:solidFill>
                  <a:srgbClr val="B43E4F"/>
                </a:solidFill>
              </a:rPr>
              <a:t>(kernel)</a:t>
            </a:r>
            <a:r>
              <a:rPr lang="en-US" altLang="zh-TW" b="1" dirty="0">
                <a:solidFill>
                  <a:srgbClr val="FF0000"/>
                </a:solidFill>
              </a:rPr>
              <a:t> can get by the learning process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6266837" y="5873147"/>
            <a:ext cx="290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432FF"/>
                </a:solidFill>
              </a:rPr>
              <a:t>Each filter detects a small pattern (3 X 3)</a:t>
            </a:r>
            <a:endParaRPr lang="zh-TW" altLang="en-US" dirty="0">
              <a:solidFill>
                <a:srgbClr val="0432FF"/>
              </a:solidFill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6448779" y="1218890"/>
            <a:ext cx="252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432FF"/>
                </a:solidFill>
              </a:rPr>
              <a:t>A filter is a tool for detecting patterns </a:t>
            </a:r>
            <a:endParaRPr lang="zh-TW" altLang="en-US" dirty="0">
              <a:solidFill>
                <a:srgbClr val="0432FF"/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D7F0BBE-D14D-4FAE-80EC-0A33F69C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02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6" grpId="0"/>
      <p:bldP spid="10" grpId="0"/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781115" y="966470"/>
            <a:ext cx="1613754" cy="1620000"/>
            <a:chOff x="6781115" y="966470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781115" y="966470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810020" y="101787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810020" y="2089411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869289" y="155948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430737" y="155948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983710" y="155218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371468" y="2089411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924441" y="2089411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371468" y="101787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924441" y="101787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stride=1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898075" y="1872460"/>
            <a:ext cx="1717777" cy="1630908"/>
            <a:chOff x="1898075" y="1872460"/>
            <a:chExt cx="1717777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54152" y="2146368"/>
              <a:ext cx="1461700" cy="1357000"/>
              <a:chOff x="2154152" y="2146368"/>
              <a:chExt cx="1461700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54152" y="2146369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26002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62619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88146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26002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68814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58330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8618473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9476172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08A8F2-98A5-436D-88EE-7C9755E2F176}"/>
              </a:ext>
            </a:extLst>
          </p:cNvPr>
          <p:cNvSpPr txBox="1"/>
          <p:nvPr/>
        </p:nvSpPr>
        <p:spPr>
          <a:xfrm>
            <a:off x="6903075" y="3932051"/>
            <a:ext cx="2917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 x (-1) + 0 x (-1) + 0 x (-1) +</a:t>
            </a:r>
          </a:p>
          <a:p>
            <a:r>
              <a:rPr lang="en-US" altLang="zh-TW" dirty="0"/>
              <a:t>1 x 1 + 1 x 1 + 1 x 1 +</a:t>
            </a:r>
          </a:p>
          <a:p>
            <a:r>
              <a:rPr lang="en-US" altLang="zh-TW" dirty="0"/>
              <a:t>0 x (-1) + 0 x (-1) + 0 x (-1) = 3</a:t>
            </a:r>
            <a:endParaRPr lang="zh-TW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DEAA0C7-4696-4F85-8004-287795EB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863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1.85185E-6 L 0.04349 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49 1.85185E-6 L 0.0888 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 5.55112E-17 L 0.13255 5.55112E-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5" grpId="0" animBg="1"/>
      <p:bldP spid="167" grpId="0" animBg="1"/>
      <p:bldP spid="168" grpId="0" animBg="1"/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stride=1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888372" y="2430367"/>
            <a:ext cx="1688019" cy="1630908"/>
            <a:chOff x="1898075" y="1872460"/>
            <a:chExt cx="1688019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54152" y="2146368"/>
              <a:ext cx="1431942" cy="1357000"/>
              <a:chOff x="2154152" y="2146368"/>
              <a:chExt cx="1431942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54152" y="2146369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09068" y="2146368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54152" y="3215461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88146" y="3226369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09068" y="3215460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68814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8618473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9476172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903075" y="39951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760774" y="39951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618473" y="399518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9476172" y="399518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827BD6-7893-4D81-AF76-50CF5E2F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52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0.04518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18 1.85185E-6 L 0.08893 1.85185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93 1.85185E-6 L 0.13203 1.85185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stride=1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518359" y="3510002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37218" y="2146368"/>
              <a:ext cx="1470167" cy="1357000"/>
              <a:chOff x="2137218" y="2146368"/>
              <a:chExt cx="1470167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71982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37218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62745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09068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68814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8618473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9476172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903075" y="399711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760774" y="39951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618473" y="399518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9476172" y="399518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橢圓 113"/>
          <p:cNvSpPr/>
          <p:nvPr/>
        </p:nvSpPr>
        <p:spPr>
          <a:xfrm>
            <a:off x="6903075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7760774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橢圓 115"/>
          <p:cNvSpPr/>
          <p:nvPr/>
        </p:nvSpPr>
        <p:spPr>
          <a:xfrm>
            <a:off x="8618473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9476172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6903075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7760774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8618473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476172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483315" y="4380304"/>
            <a:ext cx="2048446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Feature Map</a:t>
            </a:r>
            <a:endParaRPr lang="zh-TW" altLang="en-US" sz="28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45258E2E-A27A-47DF-A4CD-3CA2D79D8133}"/>
              </a:ext>
            </a:extLst>
          </p:cNvPr>
          <p:cNvSpPr txBox="1"/>
          <p:nvPr/>
        </p:nvSpPr>
        <p:spPr>
          <a:xfrm>
            <a:off x="7934282" y="6187595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4 X 4 image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709B4-3DD8-4652-B446-79A8C504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63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stride=1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518359" y="3510002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37218" y="2146368"/>
              <a:ext cx="1470167" cy="1357000"/>
              <a:chOff x="2137218" y="2146368"/>
              <a:chExt cx="1470167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71982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37218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62745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09068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68814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8618473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9476172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903075" y="399711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760774" y="39951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618473" y="399518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9476172" y="399518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橢圓 113"/>
          <p:cNvSpPr/>
          <p:nvPr/>
        </p:nvSpPr>
        <p:spPr>
          <a:xfrm>
            <a:off x="6903075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7760774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橢圓 115"/>
          <p:cNvSpPr/>
          <p:nvPr/>
        </p:nvSpPr>
        <p:spPr>
          <a:xfrm>
            <a:off x="8618473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9476172" y="47442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6903075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7760774" y="5491447"/>
            <a:ext cx="561448" cy="506841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8618473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476172" y="54914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348321" y="3995180"/>
            <a:ext cx="160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Can detect horizontal line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2ED5088-6C8A-4AF3-91BA-127BE5EAED13}"/>
              </a:ext>
            </a:extLst>
          </p:cNvPr>
          <p:cNvSpPr txBox="1"/>
          <p:nvPr/>
        </p:nvSpPr>
        <p:spPr>
          <a:xfrm>
            <a:off x="7934282" y="6187595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4 X 4 image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CF4244A8-8E69-4BD3-8945-94727AD6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6AD10D-F8A7-3C48-A598-7C07DDC6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1999" cy="60494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5B5724-1B0E-4B2A-AD71-8CE04025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83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864615" y="1592267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Filter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5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stride=1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518359" y="3510002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37218" y="2146368"/>
              <a:ext cx="1470167" cy="1357000"/>
              <a:chOff x="2137218" y="2146368"/>
              <a:chExt cx="1470167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71982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37218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62745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09068" y="32154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44915" y="26798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68814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07528" y="268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5" name="橢圓 164"/>
          <p:cNvSpPr/>
          <p:nvPr/>
        </p:nvSpPr>
        <p:spPr>
          <a:xfrm>
            <a:off x="7616835" y="31568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8474534" y="31568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9332233" y="31568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759136" y="390397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616835" y="39020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8474534" y="3902046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9332233" y="390204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橢圓 113"/>
          <p:cNvSpPr/>
          <p:nvPr/>
        </p:nvSpPr>
        <p:spPr>
          <a:xfrm>
            <a:off x="6759136" y="46511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7616835" y="46511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橢圓 115"/>
          <p:cNvSpPr/>
          <p:nvPr/>
        </p:nvSpPr>
        <p:spPr>
          <a:xfrm>
            <a:off x="8474534" y="46511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9332233" y="46511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6759136" y="53983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8474534" y="53983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332233" y="53983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6759136" y="31568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7637156" y="539831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26D29393-9EBB-4608-8304-FD1E8146B5E1}"/>
              </a:ext>
            </a:extLst>
          </p:cNvPr>
          <p:cNvGrpSpPr/>
          <p:nvPr/>
        </p:nvGrpSpPr>
        <p:grpSpPr>
          <a:xfrm>
            <a:off x="7025134" y="934147"/>
            <a:ext cx="1613754" cy="1620000"/>
            <a:chOff x="6627699" y="3757546"/>
            <a:chExt cx="1613754" cy="162000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96E6141C-1B48-477E-8799-82EF96F8F218}"/>
                </a:ext>
              </a:extLst>
            </p:cNvPr>
            <p:cNvSpPr/>
            <p:nvPr/>
          </p:nvSpPr>
          <p:spPr>
            <a:xfrm>
              <a:off x="6627699" y="3757546"/>
              <a:ext cx="1613754" cy="162000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接點 143">
              <a:extLst>
                <a:ext uri="{FF2B5EF4-FFF2-40B4-BE49-F238E27FC236}">
                  <a16:creationId xmlns:a16="http://schemas.microsoft.com/office/drawing/2014/main" id="{E2446DE8-DED6-4EBC-A4E6-48EC77266017}"/>
                </a:ext>
              </a:extLst>
            </p:cNvPr>
            <p:cNvCxnSpPr/>
            <p:nvPr/>
          </p:nvCxnSpPr>
          <p:spPr>
            <a:xfrm>
              <a:off x="7164629" y="3760237"/>
              <a:ext cx="0" cy="161730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>
              <a:extLst>
                <a:ext uri="{FF2B5EF4-FFF2-40B4-BE49-F238E27FC236}">
                  <a16:creationId xmlns:a16="http://schemas.microsoft.com/office/drawing/2014/main" id="{946063D4-4759-465F-81D8-B578EB05C7EE}"/>
                </a:ext>
              </a:extLst>
            </p:cNvPr>
            <p:cNvCxnSpPr/>
            <p:nvPr/>
          </p:nvCxnSpPr>
          <p:spPr>
            <a:xfrm>
              <a:off x="7707779" y="3757546"/>
              <a:ext cx="0" cy="1617309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接點 153">
              <a:extLst>
                <a:ext uri="{FF2B5EF4-FFF2-40B4-BE49-F238E27FC236}">
                  <a16:creationId xmlns:a16="http://schemas.microsoft.com/office/drawing/2014/main" id="{405EF967-DFF4-4BFF-BF6F-BCDF3DB7DD7E}"/>
                </a:ext>
              </a:extLst>
            </p:cNvPr>
            <p:cNvCxnSpPr/>
            <p:nvPr/>
          </p:nvCxnSpPr>
          <p:spPr>
            <a:xfrm>
              <a:off x="6627699" y="4297546"/>
              <a:ext cx="161375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>
              <a:extLst>
                <a:ext uri="{FF2B5EF4-FFF2-40B4-BE49-F238E27FC236}">
                  <a16:creationId xmlns:a16="http://schemas.microsoft.com/office/drawing/2014/main" id="{03322947-021E-41EE-BDC2-9858FCA77D23}"/>
                </a:ext>
              </a:extLst>
            </p:cNvPr>
            <p:cNvCxnSpPr/>
            <p:nvPr/>
          </p:nvCxnSpPr>
          <p:spPr>
            <a:xfrm>
              <a:off x="6627699" y="4837546"/>
              <a:ext cx="1613754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7096374" y="154543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7096374" y="207479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688C3D73-1708-4424-AFF7-D957DD3340A8}"/>
              </a:ext>
            </a:extLst>
          </p:cNvPr>
          <p:cNvSpPr txBox="1"/>
          <p:nvPr/>
        </p:nvSpPr>
        <p:spPr>
          <a:xfrm>
            <a:off x="7147176" y="9938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432FF"/>
                </a:solidFill>
              </a:rPr>
              <a:t>1</a:t>
            </a:r>
            <a:endParaRPr lang="zh-TW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688C3D73-1708-4424-AFF7-D957DD3340A8}"/>
              </a:ext>
            </a:extLst>
          </p:cNvPr>
          <p:cNvSpPr txBox="1"/>
          <p:nvPr/>
        </p:nvSpPr>
        <p:spPr>
          <a:xfrm>
            <a:off x="7691690" y="154543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432FF"/>
                </a:solidFill>
              </a:rPr>
              <a:t>1</a:t>
            </a:r>
            <a:endParaRPr lang="zh-TW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688C3D73-1708-4424-AFF7-D957DD3340A8}"/>
              </a:ext>
            </a:extLst>
          </p:cNvPr>
          <p:cNvSpPr txBox="1"/>
          <p:nvPr/>
        </p:nvSpPr>
        <p:spPr>
          <a:xfrm>
            <a:off x="8244663" y="20747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432FF"/>
                </a:solidFill>
              </a:rPr>
              <a:t>1</a:t>
            </a:r>
            <a:endParaRPr lang="zh-TW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7657822" y="207479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7657822" y="99389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8210795" y="99389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2A16E382-9891-4054-AE56-B9E8DC4F3907}"/>
              </a:ext>
            </a:extLst>
          </p:cNvPr>
          <p:cNvSpPr txBox="1"/>
          <p:nvPr/>
        </p:nvSpPr>
        <p:spPr>
          <a:xfrm>
            <a:off x="8210795" y="1542746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58" name="橢圓 157"/>
          <p:cNvSpPr/>
          <p:nvPr/>
        </p:nvSpPr>
        <p:spPr>
          <a:xfrm>
            <a:off x="7769235" y="33092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9" name="橢圓 158"/>
          <p:cNvSpPr/>
          <p:nvPr/>
        </p:nvSpPr>
        <p:spPr>
          <a:xfrm>
            <a:off x="8626934" y="33092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0" name="橢圓 159"/>
          <p:cNvSpPr/>
          <p:nvPr/>
        </p:nvSpPr>
        <p:spPr>
          <a:xfrm>
            <a:off x="9484633" y="33092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1" name="橢圓 160"/>
          <p:cNvSpPr/>
          <p:nvPr/>
        </p:nvSpPr>
        <p:spPr>
          <a:xfrm>
            <a:off x="6911536" y="4056377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2" name="橢圓 161"/>
          <p:cNvSpPr/>
          <p:nvPr/>
        </p:nvSpPr>
        <p:spPr>
          <a:xfrm>
            <a:off x="7769235" y="405444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3" name="橢圓 162"/>
          <p:cNvSpPr/>
          <p:nvPr/>
        </p:nvSpPr>
        <p:spPr>
          <a:xfrm>
            <a:off x="8626934" y="4054446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4" name="橢圓 163"/>
          <p:cNvSpPr/>
          <p:nvPr/>
        </p:nvSpPr>
        <p:spPr>
          <a:xfrm>
            <a:off x="9484633" y="4054443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6" name="橢圓 165"/>
          <p:cNvSpPr/>
          <p:nvPr/>
        </p:nvSpPr>
        <p:spPr>
          <a:xfrm>
            <a:off x="6911536" y="480354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橢圓 168"/>
          <p:cNvSpPr/>
          <p:nvPr/>
        </p:nvSpPr>
        <p:spPr>
          <a:xfrm>
            <a:off x="7769235" y="480354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0" name="橢圓 169"/>
          <p:cNvSpPr/>
          <p:nvPr/>
        </p:nvSpPr>
        <p:spPr>
          <a:xfrm>
            <a:off x="8626934" y="480354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1" name="橢圓 170"/>
          <p:cNvSpPr/>
          <p:nvPr/>
        </p:nvSpPr>
        <p:spPr>
          <a:xfrm>
            <a:off x="9484633" y="480354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橢圓 171"/>
          <p:cNvSpPr/>
          <p:nvPr/>
        </p:nvSpPr>
        <p:spPr>
          <a:xfrm>
            <a:off x="6911536" y="55507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3" name="橢圓 172"/>
          <p:cNvSpPr/>
          <p:nvPr/>
        </p:nvSpPr>
        <p:spPr>
          <a:xfrm>
            <a:off x="8626934" y="55507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4" name="橢圓 173"/>
          <p:cNvSpPr/>
          <p:nvPr/>
        </p:nvSpPr>
        <p:spPr>
          <a:xfrm>
            <a:off x="9484633" y="55507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5" name="橢圓 174"/>
          <p:cNvSpPr/>
          <p:nvPr/>
        </p:nvSpPr>
        <p:spPr>
          <a:xfrm>
            <a:off x="6911536" y="3309210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橢圓 175"/>
          <p:cNvSpPr/>
          <p:nvPr/>
        </p:nvSpPr>
        <p:spPr>
          <a:xfrm>
            <a:off x="7789556" y="5550711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3" name="文字方塊 192"/>
          <p:cNvSpPr txBox="1"/>
          <p:nvPr/>
        </p:nvSpPr>
        <p:spPr>
          <a:xfrm>
            <a:off x="9064625" y="2373748"/>
            <a:ext cx="234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Generate second feature map by filter2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28084A-E148-4F78-96D0-9B2BF30A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961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stride=2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98075" y="1872460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45685" y="2146368"/>
              <a:ext cx="1461700" cy="1357000"/>
              <a:chOff x="2145685" y="2146368"/>
              <a:chExt cx="1461700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54152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79679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17535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730481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786600-E377-4CDB-BB90-92961E48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40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84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stride=2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98075" y="2975780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45685" y="2146368"/>
              <a:ext cx="1461700" cy="1357000"/>
              <a:chOff x="2145685" y="2146368"/>
              <a:chExt cx="1461700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54152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79679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17535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730481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054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886223" y="395175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760774" y="395175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18F1977-D5CC-484C-B976-DF9B2EDBBA68}"/>
              </a:ext>
            </a:extLst>
          </p:cNvPr>
          <p:cNvSpPr txBox="1"/>
          <p:nvPr/>
        </p:nvSpPr>
        <p:spPr>
          <a:xfrm>
            <a:off x="6390046" y="5029783"/>
            <a:ext cx="3404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Increasing stride will decrease the amount of information, but speed up the computation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E7B0F9FB-B320-4762-A44F-E79D6607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70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84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D54987-C3C4-5348-829D-CDD9B878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BF657A0-C521-4212-BCCB-131691C50695}"/>
              </a:ext>
            </a:extLst>
          </p:cNvPr>
          <p:cNvSpPr txBox="1"/>
          <p:nvPr/>
        </p:nvSpPr>
        <p:spPr>
          <a:xfrm>
            <a:off x="1998483" y="914648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= 2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0296A-67B0-40A4-849B-0850CC52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10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881CE50-5648-417A-A9C3-B064415A81D4}"/>
              </a:ext>
            </a:extLst>
          </p:cNvPr>
          <p:cNvGrpSpPr/>
          <p:nvPr/>
        </p:nvGrpSpPr>
        <p:grpSpPr>
          <a:xfrm>
            <a:off x="243646" y="1466698"/>
            <a:ext cx="6971736" cy="2403154"/>
            <a:chOff x="358839" y="1555471"/>
            <a:chExt cx="6971736" cy="2403154"/>
          </a:xfrm>
        </p:grpSpPr>
        <p:pic>
          <p:nvPicPr>
            <p:cNvPr id="8" name="圖片 7" descr="一張含有 建築物, 室內, 天花板, 汽車 的圖片&#10;&#10;自動產生的描述">
              <a:extLst>
                <a:ext uri="{FF2B5EF4-FFF2-40B4-BE49-F238E27FC236}">
                  <a16:creationId xmlns:a16="http://schemas.microsoft.com/office/drawing/2014/main" id="{3A13373A-DC66-4B57-9A97-32EBB13AC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39" y="1555471"/>
              <a:ext cx="3610372" cy="24031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圖片 13" descr="一張含有 坐, 桌, 電腦, 顯示 的圖片&#10;&#10;自動產生的描述">
              <a:extLst>
                <a:ext uri="{FF2B5EF4-FFF2-40B4-BE49-F238E27FC236}">
                  <a16:creationId xmlns:a16="http://schemas.microsoft.com/office/drawing/2014/main" id="{0D15B95B-00B1-46EB-A157-820A57D0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5951" y="1559840"/>
              <a:ext cx="3164624" cy="23987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BB0375-C2CA-4221-8620-3FA2DFBB5168}"/>
              </a:ext>
            </a:extLst>
          </p:cNvPr>
          <p:cNvSpPr txBox="1"/>
          <p:nvPr/>
        </p:nvSpPr>
        <p:spPr>
          <a:xfrm>
            <a:off x="2269309" y="3853291"/>
            <a:ext cx="379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Recognition of License Plates</a:t>
            </a:r>
            <a:endParaRPr lang="zh-TW" altLang="en-US" sz="2400" dirty="0"/>
          </a:p>
        </p:txBody>
      </p:sp>
      <p:pic>
        <p:nvPicPr>
          <p:cNvPr id="29" name="圖片 28" descr="一張含有 個人, 握住, 手機, 行動電話 的圖片&#10;&#10;自動產生的描述">
            <a:extLst>
              <a:ext uri="{FF2B5EF4-FFF2-40B4-BE49-F238E27FC236}">
                <a16:creationId xmlns:a16="http://schemas.microsoft.com/office/drawing/2014/main" id="{64997BA0-D9D9-4121-84C0-109A8032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279" y="1448481"/>
            <a:ext cx="3668552" cy="2439587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593F436-E0BF-45B1-9164-119C4CA75A79}"/>
              </a:ext>
            </a:extLst>
          </p:cNvPr>
          <p:cNvSpPr/>
          <p:nvPr/>
        </p:nvSpPr>
        <p:spPr>
          <a:xfrm>
            <a:off x="243646" y="1459476"/>
            <a:ext cx="6971736" cy="239878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0C0CF03-574F-442B-BF3C-77CC640F9669}"/>
              </a:ext>
            </a:extLst>
          </p:cNvPr>
          <p:cNvSpPr txBox="1"/>
          <p:nvPr/>
        </p:nvSpPr>
        <p:spPr>
          <a:xfrm>
            <a:off x="9190707" y="3871828"/>
            <a:ext cx="108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Face ID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6A3468-F0DB-4189-8363-A7ED3DFAE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661" y="4509656"/>
            <a:ext cx="3912721" cy="2200906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5A6BFAF1-D2CC-4FE4-9635-A80B8245E7AB}"/>
              </a:ext>
            </a:extLst>
          </p:cNvPr>
          <p:cNvSpPr txBox="1"/>
          <p:nvPr/>
        </p:nvSpPr>
        <p:spPr>
          <a:xfrm>
            <a:off x="7215382" y="5484591"/>
            <a:ext cx="111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Play Go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384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Some applications of CNN:</a:t>
            </a:r>
            <a:endParaRPr lang="zh-TW" altLang="en-US" sz="2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3877B2-07F3-44AE-920C-4E5D8103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813371" y="2114965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06532" y="282315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6688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6688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401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546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8433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813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1109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813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1109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255833A-DB8F-4DFF-A0C3-35652A733ACE}"/>
              </a:ext>
            </a:extLst>
          </p:cNvPr>
          <p:cNvSpPr/>
          <p:nvPr/>
        </p:nvSpPr>
        <p:spPr>
          <a:xfrm>
            <a:off x="319068" y="1581119"/>
            <a:ext cx="4259706" cy="53324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5F0280B-9FD8-4C25-A77B-79A65F4103A2}"/>
              </a:ext>
            </a:extLst>
          </p:cNvPr>
          <p:cNvSpPr/>
          <p:nvPr/>
        </p:nvSpPr>
        <p:spPr>
          <a:xfrm>
            <a:off x="319068" y="5354965"/>
            <a:ext cx="4259706" cy="55076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BACF032-7DA1-41D4-8793-074E865BDDFD}"/>
              </a:ext>
            </a:extLst>
          </p:cNvPr>
          <p:cNvSpPr/>
          <p:nvPr/>
        </p:nvSpPr>
        <p:spPr>
          <a:xfrm>
            <a:off x="319068" y="1587795"/>
            <a:ext cx="494303" cy="43179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5CF4BD0-C4C0-4A7A-AF3F-B7EF2B63F687}"/>
              </a:ext>
            </a:extLst>
          </p:cNvPr>
          <p:cNvSpPr/>
          <p:nvPr/>
        </p:nvSpPr>
        <p:spPr>
          <a:xfrm>
            <a:off x="4053370" y="1587795"/>
            <a:ext cx="525404" cy="43179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E88119-2F30-47F9-8F33-87AE3F058375}"/>
              </a:ext>
            </a:extLst>
          </p:cNvPr>
          <p:cNvCxnSpPr/>
          <p:nvPr/>
        </p:nvCxnSpPr>
        <p:spPr>
          <a:xfrm flipV="1">
            <a:off x="1374065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EC2D0EC-CE22-4895-8519-15323C6FB5A7}"/>
              </a:ext>
            </a:extLst>
          </p:cNvPr>
          <p:cNvCxnSpPr/>
          <p:nvPr/>
        </p:nvCxnSpPr>
        <p:spPr>
          <a:xfrm flipV="1">
            <a:off x="1914105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EDAC90EE-4E4D-4F55-B1E8-0D5473E8FE17}"/>
              </a:ext>
            </a:extLst>
          </p:cNvPr>
          <p:cNvCxnSpPr/>
          <p:nvPr/>
        </p:nvCxnSpPr>
        <p:spPr>
          <a:xfrm flipV="1">
            <a:off x="2448921" y="1605318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99B0D511-DBDE-436B-B3A3-B1035198E2F7}"/>
              </a:ext>
            </a:extLst>
          </p:cNvPr>
          <p:cNvCxnSpPr/>
          <p:nvPr/>
        </p:nvCxnSpPr>
        <p:spPr>
          <a:xfrm flipV="1">
            <a:off x="2983737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D54DF762-F375-434D-BBBA-8D20CBD24C00}"/>
              </a:ext>
            </a:extLst>
          </p:cNvPr>
          <p:cNvCxnSpPr/>
          <p:nvPr/>
        </p:nvCxnSpPr>
        <p:spPr>
          <a:xfrm flipV="1">
            <a:off x="3518553" y="1587796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C2E58B9A-62C4-4205-A2B2-B5DF869669B6}"/>
              </a:ext>
            </a:extLst>
          </p:cNvPr>
          <p:cNvCxnSpPr/>
          <p:nvPr/>
        </p:nvCxnSpPr>
        <p:spPr>
          <a:xfrm flipV="1">
            <a:off x="3520546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23DB4184-B087-4D65-8A23-350F6A3CE5A3}"/>
              </a:ext>
            </a:extLst>
          </p:cNvPr>
          <p:cNvCxnSpPr/>
          <p:nvPr/>
        </p:nvCxnSpPr>
        <p:spPr>
          <a:xfrm flipV="1">
            <a:off x="2983737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4A46907F-3018-4C3C-9D02-8EBEEEA023B0}"/>
              </a:ext>
            </a:extLst>
          </p:cNvPr>
          <p:cNvCxnSpPr/>
          <p:nvPr/>
        </p:nvCxnSpPr>
        <p:spPr>
          <a:xfrm flipV="1">
            <a:off x="2448921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FFDA83CD-2DC8-4947-BFCC-4E96472FAE98}"/>
              </a:ext>
            </a:extLst>
          </p:cNvPr>
          <p:cNvCxnSpPr/>
          <p:nvPr/>
        </p:nvCxnSpPr>
        <p:spPr>
          <a:xfrm flipV="1">
            <a:off x="1916098" y="5372487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F84EF673-8CD6-4DEC-8192-8599B930A943}"/>
              </a:ext>
            </a:extLst>
          </p:cNvPr>
          <p:cNvCxnSpPr/>
          <p:nvPr/>
        </p:nvCxnSpPr>
        <p:spPr>
          <a:xfrm flipV="1">
            <a:off x="1374065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303BD0D-F620-4C1E-94B7-E21BFA2F96D1}"/>
              </a:ext>
            </a:extLst>
          </p:cNvPr>
          <p:cNvCxnSpPr/>
          <p:nvPr/>
        </p:nvCxnSpPr>
        <p:spPr>
          <a:xfrm>
            <a:off x="319068" y="265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25812386-7C13-43FD-8306-101B5F63E8B8}"/>
              </a:ext>
            </a:extLst>
          </p:cNvPr>
          <p:cNvCxnSpPr/>
          <p:nvPr/>
        </p:nvCxnSpPr>
        <p:spPr>
          <a:xfrm>
            <a:off x="319068" y="319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F15F01B5-8215-43AC-9596-97E59E9F0D52}"/>
              </a:ext>
            </a:extLst>
          </p:cNvPr>
          <p:cNvCxnSpPr/>
          <p:nvPr/>
        </p:nvCxnSpPr>
        <p:spPr>
          <a:xfrm>
            <a:off x="319068" y="373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D2A937DA-E0A6-47AF-AF04-2DD3EC42568E}"/>
              </a:ext>
            </a:extLst>
          </p:cNvPr>
          <p:cNvCxnSpPr/>
          <p:nvPr/>
        </p:nvCxnSpPr>
        <p:spPr>
          <a:xfrm>
            <a:off x="319068" y="427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7182908D-D53B-489A-82CC-812C58FD8A0F}"/>
              </a:ext>
            </a:extLst>
          </p:cNvPr>
          <p:cNvCxnSpPr/>
          <p:nvPr/>
        </p:nvCxnSpPr>
        <p:spPr>
          <a:xfrm>
            <a:off x="319068" y="4815486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54444EEC-9416-4241-AC2A-93B63493F895}"/>
              </a:ext>
            </a:extLst>
          </p:cNvPr>
          <p:cNvCxnSpPr>
            <a:cxnSpLocks/>
          </p:cNvCxnSpPr>
          <p:nvPr/>
        </p:nvCxnSpPr>
        <p:spPr>
          <a:xfrm>
            <a:off x="4053370" y="2654965"/>
            <a:ext cx="52137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04CCB10D-AC7E-40DE-8654-1EFF9A260B39}"/>
              </a:ext>
            </a:extLst>
          </p:cNvPr>
          <p:cNvCxnSpPr>
            <a:cxnSpLocks/>
          </p:cNvCxnSpPr>
          <p:nvPr/>
        </p:nvCxnSpPr>
        <p:spPr>
          <a:xfrm>
            <a:off x="4053371" y="3194322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7E29BB9B-62BB-4B0B-AB2D-9AA277D7B24F}"/>
              </a:ext>
            </a:extLst>
          </p:cNvPr>
          <p:cNvCxnSpPr>
            <a:cxnSpLocks/>
          </p:cNvCxnSpPr>
          <p:nvPr/>
        </p:nvCxnSpPr>
        <p:spPr>
          <a:xfrm>
            <a:off x="4049341" y="373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3D71CF3F-C538-4BC5-864C-675BC4A5AEEC}"/>
              </a:ext>
            </a:extLst>
          </p:cNvPr>
          <p:cNvCxnSpPr>
            <a:cxnSpLocks/>
          </p:cNvCxnSpPr>
          <p:nvPr/>
        </p:nvCxnSpPr>
        <p:spPr>
          <a:xfrm>
            <a:off x="4049341" y="427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19BB7C83-4A62-4F9B-9B3E-7C3BD3A0756A}"/>
              </a:ext>
            </a:extLst>
          </p:cNvPr>
          <p:cNvCxnSpPr>
            <a:cxnSpLocks/>
          </p:cNvCxnSpPr>
          <p:nvPr/>
        </p:nvCxnSpPr>
        <p:spPr>
          <a:xfrm>
            <a:off x="4053371" y="481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E9EFBE-445A-40A8-812B-486508AD6BE4}"/>
              </a:ext>
            </a:extLst>
          </p:cNvPr>
          <p:cNvSpPr txBox="1"/>
          <p:nvPr/>
        </p:nvSpPr>
        <p:spPr>
          <a:xfrm>
            <a:off x="411792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A77CD43-7DA6-45D7-B3E4-4FBAC75C33F2}"/>
              </a:ext>
            </a:extLst>
          </p:cNvPr>
          <p:cNvSpPr txBox="1"/>
          <p:nvPr/>
        </p:nvSpPr>
        <p:spPr>
          <a:xfrm>
            <a:off x="948649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AF681B8A-11B4-43B4-BE3A-3CF40B82BD80}"/>
              </a:ext>
            </a:extLst>
          </p:cNvPr>
          <p:cNvSpPr txBox="1"/>
          <p:nvPr/>
        </p:nvSpPr>
        <p:spPr>
          <a:xfrm>
            <a:off x="1485506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491D8D35-AFD8-46A3-ADAA-5E19FE61A6B9}"/>
              </a:ext>
            </a:extLst>
          </p:cNvPr>
          <p:cNvSpPr txBox="1"/>
          <p:nvPr/>
        </p:nvSpPr>
        <p:spPr>
          <a:xfrm>
            <a:off x="2022363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42AEF8CA-80C8-4D7C-8A9F-D2D79FE01ADA}"/>
              </a:ext>
            </a:extLst>
          </p:cNvPr>
          <p:cNvSpPr txBox="1"/>
          <p:nvPr/>
        </p:nvSpPr>
        <p:spPr>
          <a:xfrm>
            <a:off x="2559220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314399-C2F2-47B8-9CDC-A0814539D67C}"/>
              </a:ext>
            </a:extLst>
          </p:cNvPr>
          <p:cNvSpPr txBox="1"/>
          <p:nvPr/>
        </p:nvSpPr>
        <p:spPr>
          <a:xfrm>
            <a:off x="3096077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3799F352-AEB4-4946-86A3-EAD4EFA50908}"/>
              </a:ext>
            </a:extLst>
          </p:cNvPr>
          <p:cNvSpPr txBox="1"/>
          <p:nvPr/>
        </p:nvSpPr>
        <p:spPr>
          <a:xfrm>
            <a:off x="3632934" y="1655263"/>
            <a:ext cx="26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2F9823B0-6295-4C92-BAAC-D40E46C61D17}"/>
              </a:ext>
            </a:extLst>
          </p:cNvPr>
          <p:cNvSpPr txBox="1"/>
          <p:nvPr/>
        </p:nvSpPr>
        <p:spPr>
          <a:xfrm>
            <a:off x="4137819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248F058-EC0A-46EA-8A34-FBA5C39012EC}"/>
              </a:ext>
            </a:extLst>
          </p:cNvPr>
          <p:cNvSpPr txBox="1"/>
          <p:nvPr/>
        </p:nvSpPr>
        <p:spPr>
          <a:xfrm>
            <a:off x="411792" y="2215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4FD9B905-749A-46DD-9C72-E68115A09FD6}"/>
              </a:ext>
            </a:extLst>
          </p:cNvPr>
          <p:cNvSpPr txBox="1"/>
          <p:nvPr/>
        </p:nvSpPr>
        <p:spPr>
          <a:xfrm>
            <a:off x="411792" y="2755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A5A9A520-A155-4FC7-9AC2-74CD237925D2}"/>
              </a:ext>
            </a:extLst>
          </p:cNvPr>
          <p:cNvSpPr txBox="1"/>
          <p:nvPr/>
        </p:nvSpPr>
        <p:spPr>
          <a:xfrm>
            <a:off x="411792" y="3263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5A500FB5-7983-4B49-8D2E-47D1961EA194}"/>
              </a:ext>
            </a:extLst>
          </p:cNvPr>
          <p:cNvSpPr txBox="1"/>
          <p:nvPr/>
        </p:nvSpPr>
        <p:spPr>
          <a:xfrm>
            <a:off x="411792" y="3834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040E5CED-92C1-4B3B-8B87-0AFFBC37C6B4}"/>
              </a:ext>
            </a:extLst>
          </p:cNvPr>
          <p:cNvSpPr txBox="1"/>
          <p:nvPr/>
        </p:nvSpPr>
        <p:spPr>
          <a:xfrm>
            <a:off x="411792" y="436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1C658AAF-3D40-419D-81AE-432945C67B39}"/>
              </a:ext>
            </a:extLst>
          </p:cNvPr>
          <p:cNvSpPr txBox="1"/>
          <p:nvPr/>
        </p:nvSpPr>
        <p:spPr>
          <a:xfrm>
            <a:off x="411792" y="4913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C401E4C-8358-4B8B-8F98-6A39C7129534}"/>
              </a:ext>
            </a:extLst>
          </p:cNvPr>
          <p:cNvSpPr txBox="1"/>
          <p:nvPr/>
        </p:nvSpPr>
        <p:spPr>
          <a:xfrm>
            <a:off x="419165" y="5455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84AFA773-93A3-4D8F-933D-E71D07971C9C}"/>
              </a:ext>
            </a:extLst>
          </p:cNvPr>
          <p:cNvSpPr txBox="1"/>
          <p:nvPr/>
        </p:nvSpPr>
        <p:spPr>
          <a:xfrm>
            <a:off x="4137819" y="2228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B43492AE-41B8-47B6-9CA6-FD95E639D561}"/>
              </a:ext>
            </a:extLst>
          </p:cNvPr>
          <p:cNvSpPr txBox="1"/>
          <p:nvPr/>
        </p:nvSpPr>
        <p:spPr>
          <a:xfrm>
            <a:off x="4137819" y="2730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75BE11AE-AC90-4FD5-B3E9-6E120D75FCEF}"/>
              </a:ext>
            </a:extLst>
          </p:cNvPr>
          <p:cNvSpPr txBox="1"/>
          <p:nvPr/>
        </p:nvSpPr>
        <p:spPr>
          <a:xfrm>
            <a:off x="4137819" y="33240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4A339E6A-4863-4D4A-90AD-1F17DFF40DE6}"/>
              </a:ext>
            </a:extLst>
          </p:cNvPr>
          <p:cNvSpPr txBox="1"/>
          <p:nvPr/>
        </p:nvSpPr>
        <p:spPr>
          <a:xfrm>
            <a:off x="4137819" y="3823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11A8A957-37D9-4F62-9AD2-19182DC7F5F1}"/>
              </a:ext>
            </a:extLst>
          </p:cNvPr>
          <p:cNvSpPr txBox="1"/>
          <p:nvPr/>
        </p:nvSpPr>
        <p:spPr>
          <a:xfrm>
            <a:off x="4137819" y="4338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1E6BF849-A745-419B-8578-0DD58BB292D9}"/>
              </a:ext>
            </a:extLst>
          </p:cNvPr>
          <p:cNvSpPr txBox="1"/>
          <p:nvPr/>
        </p:nvSpPr>
        <p:spPr>
          <a:xfrm>
            <a:off x="4137819" y="4913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FE85B6F-48E3-4B1C-9D30-3279193E2B07}"/>
              </a:ext>
            </a:extLst>
          </p:cNvPr>
          <p:cNvSpPr txBox="1"/>
          <p:nvPr/>
        </p:nvSpPr>
        <p:spPr>
          <a:xfrm>
            <a:off x="4137819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5D69E973-A6D3-496D-A909-098AF82FC8CB}"/>
              </a:ext>
            </a:extLst>
          </p:cNvPr>
          <p:cNvSpPr txBox="1"/>
          <p:nvPr/>
        </p:nvSpPr>
        <p:spPr>
          <a:xfrm>
            <a:off x="950401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7989C683-3FB8-45E2-97CA-063292ED0D73}"/>
              </a:ext>
            </a:extLst>
          </p:cNvPr>
          <p:cNvSpPr txBox="1"/>
          <p:nvPr/>
        </p:nvSpPr>
        <p:spPr>
          <a:xfrm>
            <a:off x="1481637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4FD0F1B4-E7EA-4693-9070-EE37BF93387F}"/>
              </a:ext>
            </a:extLst>
          </p:cNvPr>
          <p:cNvSpPr txBox="1"/>
          <p:nvPr/>
        </p:nvSpPr>
        <p:spPr>
          <a:xfrm>
            <a:off x="2012873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ED7E21F-A3B3-493D-B161-7E02C82503A3}"/>
              </a:ext>
            </a:extLst>
          </p:cNvPr>
          <p:cNvSpPr txBox="1"/>
          <p:nvPr/>
        </p:nvSpPr>
        <p:spPr>
          <a:xfrm>
            <a:off x="2544109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6DE9C96C-AD4E-40F6-984D-1BC45A40ED88}"/>
              </a:ext>
            </a:extLst>
          </p:cNvPr>
          <p:cNvSpPr txBox="1"/>
          <p:nvPr/>
        </p:nvSpPr>
        <p:spPr>
          <a:xfrm>
            <a:off x="3075345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3C24B76A-0D9E-4AA2-90AC-3916161E9444}"/>
              </a:ext>
            </a:extLst>
          </p:cNvPr>
          <p:cNvSpPr txBox="1"/>
          <p:nvPr/>
        </p:nvSpPr>
        <p:spPr>
          <a:xfrm>
            <a:off x="3606581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98B758-7D0D-41FA-B5B7-B162C18DD9E3}"/>
              </a:ext>
            </a:extLst>
          </p:cNvPr>
          <p:cNvSpPr txBox="1"/>
          <p:nvPr/>
        </p:nvSpPr>
        <p:spPr>
          <a:xfrm>
            <a:off x="1741419" y="1005553"/>
            <a:ext cx="14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Zero padding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8FC357-DB25-4B34-8976-8C052F87BAA2}"/>
              </a:ext>
            </a:extLst>
          </p:cNvPr>
          <p:cNvSpPr txBox="1"/>
          <p:nvPr/>
        </p:nvSpPr>
        <p:spPr>
          <a:xfrm>
            <a:off x="4848359" y="36188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*</a:t>
            </a:r>
            <a:endParaRPr lang="zh-TW" altLang="en-US" sz="2000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60A43B5-645F-419B-B737-39DF68B709C3}"/>
              </a:ext>
            </a:extLst>
          </p:cNvPr>
          <p:cNvSpPr/>
          <p:nvPr/>
        </p:nvSpPr>
        <p:spPr>
          <a:xfrm>
            <a:off x="7465553" y="3540223"/>
            <a:ext cx="853882" cy="510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AA5457C1-7B20-49A1-A146-A06653C05C26}"/>
              </a:ext>
            </a:extLst>
          </p:cNvPr>
          <p:cNvGrpSpPr/>
          <p:nvPr/>
        </p:nvGrpSpPr>
        <p:grpSpPr>
          <a:xfrm>
            <a:off x="8571195" y="2004389"/>
            <a:ext cx="3240000" cy="3257522"/>
            <a:chOff x="914401" y="1809000"/>
            <a:chExt cx="3240000" cy="3257522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3F5A5FD-FFC7-49D8-8F91-93A68762A91F}"/>
                </a:ext>
              </a:extLst>
            </p:cNvPr>
            <p:cNvSpPr/>
            <p:nvPr/>
          </p:nvSpPr>
          <p:spPr>
            <a:xfrm>
              <a:off x="914401" y="1809000"/>
              <a:ext cx="3240000" cy="32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32816268-0D57-49C3-B3EA-FED1831AE0CC}"/>
                </a:ext>
              </a:extLst>
            </p:cNvPr>
            <p:cNvCxnSpPr/>
            <p:nvPr/>
          </p:nvCxnSpPr>
          <p:spPr>
            <a:xfrm>
              <a:off x="914401" y="2349000"/>
              <a:ext cx="324000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085D4D47-69F6-42FE-B50F-E6384D04FB3E}"/>
                </a:ext>
              </a:extLst>
            </p:cNvPr>
            <p:cNvCxnSpPr/>
            <p:nvPr/>
          </p:nvCxnSpPr>
          <p:spPr>
            <a:xfrm>
              <a:off x="914401" y="288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49B9FFC7-A989-4F1E-ACE7-A86C14EEB19B}"/>
                </a:ext>
              </a:extLst>
            </p:cNvPr>
            <p:cNvCxnSpPr/>
            <p:nvPr/>
          </p:nvCxnSpPr>
          <p:spPr>
            <a:xfrm>
              <a:off x="914401" y="342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FADA077E-D417-4D4D-BD23-82562A1EDBBE}"/>
                </a:ext>
              </a:extLst>
            </p:cNvPr>
            <p:cNvCxnSpPr/>
            <p:nvPr/>
          </p:nvCxnSpPr>
          <p:spPr>
            <a:xfrm>
              <a:off x="914401" y="396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7635DE59-BD05-4F6E-8148-0C460B563073}"/>
                </a:ext>
              </a:extLst>
            </p:cNvPr>
            <p:cNvCxnSpPr/>
            <p:nvPr/>
          </p:nvCxnSpPr>
          <p:spPr>
            <a:xfrm>
              <a:off x="914401" y="450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95A100E8-CB49-40D7-866E-4CFAACAEE7E4}"/>
                </a:ext>
              </a:extLst>
            </p:cNvPr>
            <p:cNvCxnSpPr/>
            <p:nvPr/>
          </p:nvCxnSpPr>
          <p:spPr>
            <a:xfrm>
              <a:off x="1480319" y="1809000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40A78EE6-1B25-48DB-BA9A-A0294568ECBB}"/>
                </a:ext>
              </a:extLst>
            </p:cNvPr>
            <p:cNvCxnSpPr/>
            <p:nvPr/>
          </p:nvCxnSpPr>
          <p:spPr>
            <a:xfrm>
              <a:off x="2015135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12B4B1D5-96E3-46C1-A077-38709EEACB81}"/>
                </a:ext>
              </a:extLst>
            </p:cNvPr>
            <p:cNvCxnSpPr/>
            <p:nvPr/>
          </p:nvCxnSpPr>
          <p:spPr>
            <a:xfrm>
              <a:off x="2549951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FF936D76-DD06-4B5F-BDEF-F19EA3F94318}"/>
                </a:ext>
              </a:extLst>
            </p:cNvPr>
            <p:cNvCxnSpPr/>
            <p:nvPr/>
          </p:nvCxnSpPr>
          <p:spPr>
            <a:xfrm>
              <a:off x="3084767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3FBCC68D-F914-43A2-9E27-2B1ED8DCEE03}"/>
                </a:ext>
              </a:extLst>
            </p:cNvPr>
            <p:cNvCxnSpPr/>
            <p:nvPr/>
          </p:nvCxnSpPr>
          <p:spPr>
            <a:xfrm>
              <a:off x="3619583" y="1809000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2B1015B0-EE12-4157-AD4A-68E0B5A7C474}"/>
              </a:ext>
            </a:extLst>
          </p:cNvPr>
          <p:cNvSpPr txBox="1"/>
          <p:nvPr/>
        </p:nvSpPr>
        <p:spPr>
          <a:xfrm>
            <a:off x="8736172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2</a:t>
            </a:r>
            <a:endParaRPr lang="zh-TW" altLang="en-US" sz="2000" b="1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2E1BB832-D6C3-4A6E-B751-2ACCF8FFB4EF}"/>
              </a:ext>
            </a:extLst>
          </p:cNvPr>
          <p:cNvSpPr txBox="1"/>
          <p:nvPr/>
        </p:nvSpPr>
        <p:spPr>
          <a:xfrm>
            <a:off x="9236083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3</a:t>
            </a:r>
            <a:endParaRPr lang="zh-TW" altLang="en-US" sz="2000" b="1" dirty="0"/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64F72901-E25E-40F1-A3DA-701A5815F7C1}"/>
              </a:ext>
            </a:extLst>
          </p:cNvPr>
          <p:cNvSpPr txBox="1"/>
          <p:nvPr/>
        </p:nvSpPr>
        <p:spPr>
          <a:xfrm>
            <a:off x="9782082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15C73918-4AA6-448D-9281-BA981A343D59}"/>
              </a:ext>
            </a:extLst>
          </p:cNvPr>
          <p:cNvSpPr txBox="1"/>
          <p:nvPr/>
        </p:nvSpPr>
        <p:spPr>
          <a:xfrm>
            <a:off x="10273773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FC66186-D277-4D62-9BA6-8CE6A9BC4EB9}"/>
              </a:ext>
            </a:extLst>
          </p:cNvPr>
          <p:cNvSpPr txBox="1"/>
          <p:nvPr/>
        </p:nvSpPr>
        <p:spPr>
          <a:xfrm>
            <a:off x="10821510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0AAA6ED1-446A-4C52-88B0-0FB4397BBD42}"/>
              </a:ext>
            </a:extLst>
          </p:cNvPr>
          <p:cNvSpPr txBox="1"/>
          <p:nvPr/>
        </p:nvSpPr>
        <p:spPr>
          <a:xfrm>
            <a:off x="10320428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080048E1-A4B6-4718-948F-44A29F303C33}"/>
              </a:ext>
            </a:extLst>
          </p:cNvPr>
          <p:cNvSpPr txBox="1"/>
          <p:nvPr/>
        </p:nvSpPr>
        <p:spPr>
          <a:xfrm>
            <a:off x="10806104" y="2603426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A95EF92-6A6A-494C-876C-943CDCCCC942}"/>
              </a:ext>
            </a:extLst>
          </p:cNvPr>
          <p:cNvSpPr txBox="1"/>
          <p:nvPr/>
        </p:nvSpPr>
        <p:spPr>
          <a:xfrm>
            <a:off x="11396258" y="20839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0478AD7-A333-4AB1-9F3A-464A4F385133}"/>
              </a:ext>
            </a:extLst>
          </p:cNvPr>
          <p:cNvSpPr txBox="1"/>
          <p:nvPr/>
        </p:nvSpPr>
        <p:spPr>
          <a:xfrm>
            <a:off x="8657626" y="207168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2F475832-ED61-454E-BE8F-4A480C361C0A}"/>
              </a:ext>
            </a:extLst>
          </p:cNvPr>
          <p:cNvSpPr txBox="1"/>
          <p:nvPr/>
        </p:nvSpPr>
        <p:spPr>
          <a:xfrm>
            <a:off x="9208090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BC0427B9-DD4B-4760-BF49-CF81D91BA188}"/>
              </a:ext>
            </a:extLst>
          </p:cNvPr>
          <p:cNvSpPr txBox="1"/>
          <p:nvPr/>
        </p:nvSpPr>
        <p:spPr>
          <a:xfrm>
            <a:off x="9754089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3C466598-4E0B-4B72-B368-A2580EF98240}"/>
              </a:ext>
            </a:extLst>
          </p:cNvPr>
          <p:cNvSpPr txBox="1"/>
          <p:nvPr/>
        </p:nvSpPr>
        <p:spPr>
          <a:xfrm>
            <a:off x="10264442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423F11B2-16B7-40A5-A1CC-33C8E6F03489}"/>
              </a:ext>
            </a:extLst>
          </p:cNvPr>
          <p:cNvSpPr txBox="1"/>
          <p:nvPr/>
        </p:nvSpPr>
        <p:spPr>
          <a:xfrm>
            <a:off x="10862090" y="20743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FBAFF686-A986-4DBE-B2F0-7A199AB14231}"/>
              </a:ext>
            </a:extLst>
          </p:cNvPr>
          <p:cNvSpPr txBox="1"/>
          <p:nvPr/>
        </p:nvSpPr>
        <p:spPr>
          <a:xfrm>
            <a:off x="8657626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59174390-D58D-46E2-96BD-BB1212F5C6FA}"/>
              </a:ext>
            </a:extLst>
          </p:cNvPr>
          <p:cNvSpPr txBox="1"/>
          <p:nvPr/>
        </p:nvSpPr>
        <p:spPr>
          <a:xfrm>
            <a:off x="8657626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7BDA4F98-3CE1-49E0-A4F2-3A493BA137D7}"/>
              </a:ext>
            </a:extLst>
          </p:cNvPr>
          <p:cNvSpPr txBox="1"/>
          <p:nvPr/>
        </p:nvSpPr>
        <p:spPr>
          <a:xfrm>
            <a:off x="8736172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C1EE7D40-5B32-441D-B99D-E773FC2A7C2F}"/>
              </a:ext>
            </a:extLst>
          </p:cNvPr>
          <p:cNvSpPr txBox="1"/>
          <p:nvPr/>
        </p:nvSpPr>
        <p:spPr>
          <a:xfrm>
            <a:off x="8657626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3479FF97-EB68-485B-9CA2-90BF429FC7F1}"/>
              </a:ext>
            </a:extLst>
          </p:cNvPr>
          <p:cNvSpPr txBox="1"/>
          <p:nvPr/>
        </p:nvSpPr>
        <p:spPr>
          <a:xfrm>
            <a:off x="9236083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C237DE3D-2509-412C-8BD0-EB58C34DD748}"/>
              </a:ext>
            </a:extLst>
          </p:cNvPr>
          <p:cNvSpPr txBox="1"/>
          <p:nvPr/>
        </p:nvSpPr>
        <p:spPr>
          <a:xfrm>
            <a:off x="9236083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F8FCDF73-2D5A-4EA2-8F33-C99F19BC65B3}"/>
              </a:ext>
            </a:extLst>
          </p:cNvPr>
          <p:cNvSpPr txBox="1"/>
          <p:nvPr/>
        </p:nvSpPr>
        <p:spPr>
          <a:xfrm>
            <a:off x="9754089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58603406-194F-4C23-955F-4B9CCB616386}"/>
              </a:ext>
            </a:extLst>
          </p:cNvPr>
          <p:cNvSpPr txBox="1"/>
          <p:nvPr/>
        </p:nvSpPr>
        <p:spPr>
          <a:xfrm>
            <a:off x="9236083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235C984D-EFE4-4C95-B395-283B8E06257E}"/>
              </a:ext>
            </a:extLst>
          </p:cNvPr>
          <p:cNvSpPr txBox="1"/>
          <p:nvPr/>
        </p:nvSpPr>
        <p:spPr>
          <a:xfrm>
            <a:off x="10320428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1F87C2FF-78D2-435D-8E53-002A24E48AA1}"/>
              </a:ext>
            </a:extLst>
          </p:cNvPr>
          <p:cNvSpPr txBox="1"/>
          <p:nvPr/>
        </p:nvSpPr>
        <p:spPr>
          <a:xfrm>
            <a:off x="9744758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-4</a:t>
            </a:r>
            <a:endParaRPr lang="zh-TW" altLang="en-US" sz="2000" b="1" dirty="0"/>
          </a:p>
        </p:txBody>
      </p:sp>
      <p:sp>
        <p:nvSpPr>
          <p:cNvPr id="206" name="文字方塊 205">
            <a:extLst>
              <a:ext uri="{FF2B5EF4-FFF2-40B4-BE49-F238E27FC236}">
                <a16:creationId xmlns:a16="http://schemas.microsoft.com/office/drawing/2014/main" id="{C596D214-7757-40B1-B8D5-232C2A945469}"/>
              </a:ext>
            </a:extLst>
          </p:cNvPr>
          <p:cNvSpPr txBox="1"/>
          <p:nvPr/>
        </p:nvSpPr>
        <p:spPr>
          <a:xfrm>
            <a:off x="10273773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D6804B8E-CC1B-43D6-A0B4-FC91B26F6243}"/>
              </a:ext>
            </a:extLst>
          </p:cNvPr>
          <p:cNvSpPr txBox="1"/>
          <p:nvPr/>
        </p:nvSpPr>
        <p:spPr>
          <a:xfrm>
            <a:off x="9744758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41CD844F-5B0A-4965-9A90-5B8E8089A248}"/>
              </a:ext>
            </a:extLst>
          </p:cNvPr>
          <p:cNvSpPr txBox="1"/>
          <p:nvPr/>
        </p:nvSpPr>
        <p:spPr>
          <a:xfrm>
            <a:off x="10834097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EA30F692-02C1-4F38-A6BF-51EE7E666054}"/>
              </a:ext>
            </a:extLst>
          </p:cNvPr>
          <p:cNvSpPr txBox="1"/>
          <p:nvPr/>
        </p:nvSpPr>
        <p:spPr>
          <a:xfrm>
            <a:off x="11396258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1B303B71-6C17-4838-82D3-79AF69A7B7CE}"/>
              </a:ext>
            </a:extLst>
          </p:cNvPr>
          <p:cNvSpPr txBox="1"/>
          <p:nvPr/>
        </p:nvSpPr>
        <p:spPr>
          <a:xfrm>
            <a:off x="11340272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404F63ED-2ABA-4504-9C32-9614EDC2E2E0}"/>
              </a:ext>
            </a:extLst>
          </p:cNvPr>
          <p:cNvSpPr txBox="1"/>
          <p:nvPr/>
        </p:nvSpPr>
        <p:spPr>
          <a:xfrm>
            <a:off x="11396258" y="36847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4DFDD4D6-8C09-4C90-B1B6-59F3F99F7B13}"/>
              </a:ext>
            </a:extLst>
          </p:cNvPr>
          <p:cNvSpPr txBox="1"/>
          <p:nvPr/>
        </p:nvSpPr>
        <p:spPr>
          <a:xfrm>
            <a:off x="10862090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3" name="文字方塊 212">
            <a:extLst>
              <a:ext uri="{FF2B5EF4-FFF2-40B4-BE49-F238E27FC236}">
                <a16:creationId xmlns:a16="http://schemas.microsoft.com/office/drawing/2014/main" id="{F13385BC-293D-4817-AEFC-AE10424E101C}"/>
              </a:ext>
            </a:extLst>
          </p:cNvPr>
          <p:cNvSpPr txBox="1"/>
          <p:nvPr/>
        </p:nvSpPr>
        <p:spPr>
          <a:xfrm>
            <a:off x="10292435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3386798A-44D3-4C43-A6D8-73899F009DED}"/>
              </a:ext>
            </a:extLst>
          </p:cNvPr>
          <p:cNvSpPr txBox="1"/>
          <p:nvPr/>
        </p:nvSpPr>
        <p:spPr>
          <a:xfrm>
            <a:off x="10862090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D75A1943-CD5C-486F-9630-1863311CD82C}"/>
              </a:ext>
            </a:extLst>
          </p:cNvPr>
          <p:cNvSpPr txBox="1"/>
          <p:nvPr/>
        </p:nvSpPr>
        <p:spPr>
          <a:xfrm>
            <a:off x="11349603" y="422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16" name="文字方塊 215">
            <a:extLst>
              <a:ext uri="{FF2B5EF4-FFF2-40B4-BE49-F238E27FC236}">
                <a16:creationId xmlns:a16="http://schemas.microsoft.com/office/drawing/2014/main" id="{24D3E838-5B2B-47AF-B649-CBAAE577B94A}"/>
              </a:ext>
            </a:extLst>
          </p:cNvPr>
          <p:cNvSpPr txBox="1"/>
          <p:nvPr/>
        </p:nvSpPr>
        <p:spPr>
          <a:xfrm>
            <a:off x="11396258" y="476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7" name="文字方塊 216">
            <a:extLst>
              <a:ext uri="{FF2B5EF4-FFF2-40B4-BE49-F238E27FC236}">
                <a16:creationId xmlns:a16="http://schemas.microsoft.com/office/drawing/2014/main" id="{7B2A1CB5-4760-4FA1-AD24-4507F05FA590}"/>
              </a:ext>
            </a:extLst>
          </p:cNvPr>
          <p:cNvSpPr txBox="1"/>
          <p:nvPr/>
        </p:nvSpPr>
        <p:spPr>
          <a:xfrm>
            <a:off x="9236083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2</a:t>
            </a:r>
            <a:endParaRPr lang="zh-TW" altLang="en-US" sz="2000" b="1" dirty="0"/>
          </a:p>
        </p:txBody>
      </p:sp>
      <p:sp>
        <p:nvSpPr>
          <p:cNvPr id="218" name="文字方塊 217">
            <a:extLst>
              <a:ext uri="{FF2B5EF4-FFF2-40B4-BE49-F238E27FC236}">
                <a16:creationId xmlns:a16="http://schemas.microsoft.com/office/drawing/2014/main" id="{4F3C8ED4-F01E-49A7-9499-B7795C828C7E}"/>
              </a:ext>
            </a:extLst>
          </p:cNvPr>
          <p:cNvSpPr txBox="1"/>
          <p:nvPr/>
        </p:nvSpPr>
        <p:spPr>
          <a:xfrm>
            <a:off x="9782082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3</a:t>
            </a:r>
            <a:endParaRPr lang="zh-TW" altLang="en-US" sz="2000" b="1" dirty="0"/>
          </a:p>
        </p:txBody>
      </p:sp>
      <p:sp>
        <p:nvSpPr>
          <p:cNvPr id="230" name="文字方塊 229">
            <a:extLst>
              <a:ext uri="{FF2B5EF4-FFF2-40B4-BE49-F238E27FC236}">
                <a16:creationId xmlns:a16="http://schemas.microsoft.com/office/drawing/2014/main" id="{AC1B8BD5-5E44-4472-A555-0499FE715FE6}"/>
              </a:ext>
            </a:extLst>
          </p:cNvPr>
          <p:cNvSpPr txBox="1"/>
          <p:nvPr/>
        </p:nvSpPr>
        <p:spPr>
          <a:xfrm>
            <a:off x="9557207" y="5427803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231" name="文字方塊 230">
            <a:extLst>
              <a:ext uri="{FF2B5EF4-FFF2-40B4-BE49-F238E27FC236}">
                <a16:creationId xmlns:a16="http://schemas.microsoft.com/office/drawing/2014/main" id="{7B139B59-F266-4CF4-8490-3B138C70941B}"/>
              </a:ext>
            </a:extLst>
          </p:cNvPr>
          <p:cNvSpPr txBox="1"/>
          <p:nvPr/>
        </p:nvSpPr>
        <p:spPr>
          <a:xfrm>
            <a:off x="5082650" y="1814504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Keep the same image size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C8DEAF0-3F9C-4698-BEF4-63E8346ECC06}"/>
              </a:ext>
            </a:extLst>
          </p:cNvPr>
          <p:cNvCxnSpPr>
            <a:cxnSpLocks/>
          </p:cNvCxnSpPr>
          <p:nvPr/>
        </p:nvCxnSpPr>
        <p:spPr>
          <a:xfrm flipV="1">
            <a:off x="1234598" y="1385775"/>
            <a:ext cx="773923" cy="280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0E1EE0-4A93-45F6-86BD-48447D9F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29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Image 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A783884-F81B-4C03-A7CC-E944538562A5}"/>
                  </a:ext>
                </a:extLst>
              </p:cNvPr>
              <p:cNvSpPr txBox="1"/>
              <p:nvPr/>
            </p:nvSpPr>
            <p:spPr>
              <a:xfrm>
                <a:off x="323361" y="1546750"/>
                <a:ext cx="53146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400" dirty="0"/>
                  <a:t>)/S+1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FA783884-F81B-4C03-A7CC-E94453856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61" y="1546750"/>
                <a:ext cx="5314660" cy="369332"/>
              </a:xfrm>
              <a:prstGeom prst="rect">
                <a:avLst/>
              </a:prstGeom>
              <a:blipFill>
                <a:blip r:embed="rId3"/>
                <a:stretch>
                  <a:fillRect l="-2408" t="-26667" r="-252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BD36078-43AC-4A43-9E72-4E156C47315B}"/>
              </a:ext>
            </a:extLst>
          </p:cNvPr>
          <p:cNvSpPr txBox="1"/>
          <p:nvPr/>
        </p:nvSpPr>
        <p:spPr>
          <a:xfrm>
            <a:off x="813924" y="2124970"/>
            <a:ext cx="50666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sz="2400" dirty="0"/>
              <a:t>W: the input size</a:t>
            </a:r>
          </a:p>
          <a:p>
            <a:pPr fontAlgn="base"/>
            <a:r>
              <a:rPr lang="en-US" altLang="zh-TW" sz="2400" dirty="0"/>
              <a:t>K: the Kernel size</a:t>
            </a:r>
          </a:p>
          <a:p>
            <a:pPr fontAlgn="base"/>
            <a:r>
              <a:rPr lang="en-US" altLang="zh-TW" sz="2400" dirty="0"/>
              <a:t>P: the padding(1 if padding, else 0)</a:t>
            </a:r>
          </a:p>
          <a:p>
            <a:pPr fontAlgn="base"/>
            <a:r>
              <a:rPr lang="en-US" altLang="zh-TW" sz="2400" dirty="0"/>
              <a:t>S: the stride</a:t>
            </a:r>
          </a:p>
          <a:p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543B037-452E-4646-A7EF-6848AA187E7B}"/>
              </a:ext>
            </a:extLst>
          </p:cNvPr>
          <p:cNvGrpSpPr/>
          <p:nvPr/>
        </p:nvGrpSpPr>
        <p:grpSpPr>
          <a:xfrm>
            <a:off x="6399893" y="2009857"/>
            <a:ext cx="3240000" cy="3257522"/>
            <a:chOff x="914401" y="1809000"/>
            <a:chExt cx="3240000" cy="3257522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FC71068-5C21-4399-AFD1-5F66404DE23F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C71CF39-1DE4-472B-BAD5-3638877A7299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4284B9E4-5D4E-4A8A-B295-D024E0BC08F8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DA01EAC-0FFC-44A6-8805-DB791B36645A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06AABF71-1E6A-45CB-BCB3-5262C8008AF5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5956F1BB-7EC7-4350-85F1-A53BC3ACA2D7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425FBDBF-DB7D-4855-9198-1951E4B232EF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CE88AD22-8EFC-4483-B58C-B5B8D30F848A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D94BBB24-BA55-48A3-9F74-7329BA477748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BA8585A0-35AA-474B-8D3B-A4740A4B0C4E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3A661479-7035-4DA7-8EBB-D2EE1E6E6147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459AA0A2-50AA-4B1F-BE0F-9181820FCF2B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942FC5E-3CE1-430C-8AFB-3B35DA696135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467C19-C87D-4202-B29F-40E60E705731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0B987E3-F2B0-4F43-B170-FD3833E65A10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BC476A5-7887-46FF-852D-03CA777E870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B3B9752-BAAA-4FE2-BC9A-EA5206E54C61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D515A75-9E51-44EC-8373-ABBAFE431850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24CFB94-8593-4336-9CED-FA2CE5E66CE6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6048FA1-B884-43EC-8364-D3A9110D5431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D2F28F-E24D-4FDB-8A4A-3A3FE1ABD908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039F2E9-EF46-4D69-ADB0-A0958ED1B0F1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9B86D95-8341-4DA0-8132-9C0DB4B805ED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BB434AF-7499-42E8-AE23-31735437005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6E8837B-6F2C-4AD6-A894-A09E956C8DD7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568780B-035F-44A6-A1CE-17E8C8971C9B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396F234-3BF7-4A3F-8CE3-BC9FDB594E84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16E6D5C-9FBA-48F2-8554-21C12C095DFA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F183CD54-410D-40F7-9D7F-EF15D6F4150A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FE40826-5BE0-450F-A4E2-85C004E9F5F2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FAAD1C6-F35A-40FE-B923-6A441CC35395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AE40A84-6577-4340-A6D4-DDCE2619E6CF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E28AC88-A427-4893-8364-11B35EFD59F6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8473D4F-6A46-4092-BA69-72ACCCDEF380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7213833-4C77-4822-8AE3-1F1ECA42B6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1189C89-9786-42DF-8B2C-3ED7EC917808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CECEF49E-6293-4066-B552-8BA1BF147CFB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E6A2B87B-57E2-4294-8181-EEE3EAA494CC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4389020-9180-4B82-8A7D-91574AA19751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C0C75CB6-20AF-42CF-8915-5BD84299D33A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98A7697-2B84-4507-8BEB-2FD6D1D5C631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977DC159-E0F7-4DB6-A041-6CF9BEC3FDC8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C83BB6F-2631-4820-ABA7-B7C074270C8D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F4518E7-E224-44EE-8BF0-0A0C72FEC439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EB7C5357-D2DF-426E-9E06-89A1D443F90B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18D932F3-3F04-4F64-B8BC-01C4889EEC41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D1121B4-19D8-46A1-B5B9-A96E9B271EE9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F0B3EE4-F580-48C1-868A-D9C046A43A3C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E1CA89B-2FAB-4529-8A1E-3A560F1881C6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3BFFA04-9DF6-4C07-8847-5354C5BEF499}"/>
              </a:ext>
            </a:extLst>
          </p:cNvPr>
          <p:cNvGrpSpPr/>
          <p:nvPr/>
        </p:nvGrpSpPr>
        <p:grpSpPr>
          <a:xfrm>
            <a:off x="10296977" y="2709689"/>
            <a:ext cx="1613754" cy="1620000"/>
            <a:chOff x="6637176" y="1682707"/>
            <a:chExt cx="1613754" cy="1620000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90F3A39-03C7-424E-8F8F-23ACB56E7D78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0832421-CB4B-4F8D-A33C-1ADDDE00BA06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8C965A6C-C4D1-4962-9A50-86E2DD7AA519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26EA48A1-AEC5-4D23-BD33-9ADA3B4B0F2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10BA6AB8-07FF-4D84-A0AE-EA2C08697629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7E46D6A-FCCA-4F9F-805C-217756004830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071AB97C-C6BF-4722-BE3A-F5128BEDB15F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D6513710-6A8F-4EB4-A26F-7AB25690E01D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EA124E29-B8B3-4BC3-8289-8667DDFDCCCF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E281EF19-A504-4F01-9318-37BF862AD6F2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BFCD9D8-D37C-453A-AFE4-8CA6277BE85F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E163B4C0-A199-4D24-84C6-F179076F717E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02888DC7-FA50-4E05-89A7-09E84FA3E4B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B778B3C2-81F1-465F-8319-FB300D2E23A0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BA8C727B-6630-4255-AFE8-84821EAE8FCA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7ADF93A-0D56-4FAA-A8E8-DA68EEF7EC76}"/>
              </a:ext>
            </a:extLst>
          </p:cNvPr>
          <p:cNvSpPr txBox="1"/>
          <p:nvPr/>
        </p:nvSpPr>
        <p:spPr>
          <a:xfrm>
            <a:off x="7459482" y="8670001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F26CF20-9132-4AD2-8D73-191C7FB9D08E}"/>
              </a:ext>
            </a:extLst>
          </p:cNvPr>
          <p:cNvSpPr txBox="1"/>
          <p:nvPr/>
        </p:nvSpPr>
        <p:spPr>
          <a:xfrm>
            <a:off x="6482950" y="1490832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stride=2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A4189359-686B-4F05-A816-15ACF1DBBEE3}"/>
              </a:ext>
            </a:extLst>
          </p:cNvPr>
          <p:cNvSpPr txBox="1"/>
          <p:nvPr/>
        </p:nvSpPr>
        <p:spPr>
          <a:xfrm>
            <a:off x="6198321" y="950833"/>
            <a:ext cx="1160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Example:</a:t>
            </a:r>
            <a:endParaRPr lang="zh-TW" altLang="en-US" sz="2000" b="1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9C34BCD2-55AA-42F2-9DE0-75930F0E81F9}"/>
              </a:ext>
            </a:extLst>
          </p:cNvPr>
          <p:cNvSpPr txBox="1"/>
          <p:nvPr/>
        </p:nvSpPr>
        <p:spPr>
          <a:xfrm>
            <a:off x="9833044" y="33367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*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1B22A17B-8DF6-4E52-9A1A-56532EA461E8}"/>
              </a:ext>
            </a:extLst>
          </p:cNvPr>
          <p:cNvSpPr txBox="1"/>
          <p:nvPr/>
        </p:nvSpPr>
        <p:spPr>
          <a:xfrm>
            <a:off x="6096000" y="5721647"/>
            <a:ext cx="449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Output image size = (6-3)/2 +1 = 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A46097-A5AE-4D97-A529-0B70E483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29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94" grpId="0"/>
      <p:bldP spid="95" grpId="0"/>
      <p:bldP spid="9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725B603-4631-0F43-8C1B-F7D016B06B47}"/>
              </a:ext>
            </a:extLst>
          </p:cNvPr>
          <p:cNvSpPr txBox="1"/>
          <p:nvPr/>
        </p:nvSpPr>
        <p:spPr>
          <a:xfrm>
            <a:off x="1134231" y="5372561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x 256 x 3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2A1B1A87-EB1D-344B-88FA-E0B5D810B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245533" y="2133744"/>
            <a:ext cx="3161613" cy="2620017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E9ABFFAC-AC21-A044-8FDC-49CCFBA4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774272" y="2235107"/>
            <a:ext cx="3161613" cy="2620017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C51E3BC1-361E-904D-806A-123BC3BB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1334187" y="2385502"/>
            <a:ext cx="3161613" cy="2620016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6" name="向右箭號 25">
            <a:extLst>
              <a:ext uri="{FF2B5EF4-FFF2-40B4-BE49-F238E27FC236}">
                <a16:creationId xmlns:a16="http://schemas.microsoft.com/office/drawing/2014/main" id="{509E4B4F-10CD-CD44-B475-1E04443D18ED}"/>
              </a:ext>
            </a:extLst>
          </p:cNvPr>
          <p:cNvSpPr/>
          <p:nvPr/>
        </p:nvSpPr>
        <p:spPr>
          <a:xfrm>
            <a:off x="4343400" y="3443752"/>
            <a:ext cx="11854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75D0D2-7B55-0548-8D5A-CEEE2FC068F7}"/>
              </a:ext>
            </a:extLst>
          </p:cNvPr>
          <p:cNvSpPr txBox="1"/>
          <p:nvPr/>
        </p:nvSpPr>
        <p:spPr>
          <a:xfrm>
            <a:off x="1735487" y="1062056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TW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TW" altLang="en-US" sz="3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91854" y="2008776"/>
            <a:ext cx="2040467" cy="191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722054" y="2385502"/>
            <a:ext cx="2040467" cy="19196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179254" y="2834153"/>
            <a:ext cx="2040467" cy="1919608"/>
          </a:xfrm>
          <a:prstGeom prst="rect">
            <a:avLst/>
          </a:prstGeom>
          <a:solidFill>
            <a:srgbClr val="B43E4F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5"/>
          <p:cNvSpPr/>
          <p:nvPr/>
        </p:nvSpPr>
        <p:spPr>
          <a:xfrm>
            <a:off x="7255933" y="4936067"/>
            <a:ext cx="1701800" cy="2032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-下雙向箭號 6"/>
          <p:cNvSpPr/>
          <p:nvPr/>
        </p:nvSpPr>
        <p:spPr>
          <a:xfrm>
            <a:off x="9541934" y="2968580"/>
            <a:ext cx="203200" cy="1785181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上-下雙向箭號 33"/>
          <p:cNvSpPr/>
          <p:nvPr/>
        </p:nvSpPr>
        <p:spPr>
          <a:xfrm rot="19617688">
            <a:off x="8938048" y="1668088"/>
            <a:ext cx="249021" cy="1134036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476077" y="1949078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 colors (3 channels)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9775157" y="3666716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Height: 254 units(pixels)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015092" y="5372561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Width: 254 units(pixels)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275201" y="5937205"/>
            <a:ext cx="2125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254 x 254 x 3 RGB Image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DD49043-FE72-43D1-8CB6-F297E9F5C13C}"/>
              </a:ext>
            </a:extLst>
          </p:cNvPr>
          <p:cNvSpPr txBox="1"/>
          <p:nvPr/>
        </p:nvSpPr>
        <p:spPr>
          <a:xfrm>
            <a:off x="4280638" y="2737747"/>
            <a:ext cx="136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3x3 filter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904D9A-A16E-49AC-B482-D863EE92E3FA}"/>
              </a:ext>
            </a:extLst>
          </p:cNvPr>
          <p:cNvSpPr txBox="1"/>
          <p:nvPr/>
        </p:nvSpPr>
        <p:spPr>
          <a:xfrm>
            <a:off x="3715289" y="4537196"/>
            <a:ext cx="3740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432FF"/>
                </a:solidFill>
              </a:rPr>
              <a:t>Can a filter generate 3 feature maps?  </a:t>
            </a:r>
            <a:r>
              <a:rPr lang="en-US" altLang="zh-TW" sz="2400" b="1" dirty="0">
                <a:solidFill>
                  <a:srgbClr val="FF0000"/>
                </a:solidFill>
              </a:rPr>
              <a:t>NO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6530F1-F21A-4EDF-BBFE-DB2B1CD3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312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on a Input matrix with a 3x3x3 Kernel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F0C93E1-1FF2-6F43-8BBA-0B8A81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6" y="843455"/>
            <a:ext cx="10692526" cy="601454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1EA9405-2011-4812-8D29-758B8237A39F}"/>
              </a:ext>
            </a:extLst>
          </p:cNvPr>
          <p:cNvSpPr txBox="1"/>
          <p:nvPr/>
        </p:nvSpPr>
        <p:spPr>
          <a:xfrm>
            <a:off x="8899999" y="3690056"/>
            <a:ext cx="32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Each filter can generate only one feature map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9C3037A-B45C-41B2-8D75-1DD34428279D}"/>
              </a:ext>
            </a:extLst>
          </p:cNvPr>
          <p:cNvCxnSpPr/>
          <p:nvPr/>
        </p:nvCxnSpPr>
        <p:spPr>
          <a:xfrm flipV="1">
            <a:off x="10360058" y="4521053"/>
            <a:ext cx="0" cy="258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8030FDF-B7A1-4A92-B655-206C1B35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93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9DDE3D-4B74-2540-8E0F-398A6674814B}"/>
              </a:ext>
            </a:extLst>
          </p:cNvPr>
          <p:cNvSpPr txBox="1"/>
          <p:nvPr/>
        </p:nvSpPr>
        <p:spPr>
          <a:xfrm>
            <a:off x="7729280" y="12816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the animal?</a:t>
            </a:r>
          </a:p>
        </p:txBody>
      </p:sp>
      <p:pic>
        <p:nvPicPr>
          <p:cNvPr id="1026" name="Picture 2" descr="C:\Users\user\Desktop\imag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8"/>
          <a:stretch/>
        </p:blipFill>
        <p:spPr bwMode="auto">
          <a:xfrm>
            <a:off x="2117349" y="1387362"/>
            <a:ext cx="209618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2189806" y="5357783"/>
            <a:ext cx="1951265" cy="67974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4" name="向下箭號 3"/>
          <p:cNvSpPr/>
          <p:nvPr/>
        </p:nvSpPr>
        <p:spPr>
          <a:xfrm>
            <a:off x="2834785" y="3026891"/>
            <a:ext cx="661307" cy="628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下箭號 37"/>
          <p:cNvSpPr/>
          <p:nvPr/>
        </p:nvSpPr>
        <p:spPr>
          <a:xfrm>
            <a:off x="2834785" y="4627091"/>
            <a:ext cx="661307" cy="639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 descr="C:\Users\user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89758" y="1915929"/>
            <a:ext cx="2507337" cy="27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向右箭號 26"/>
          <p:cNvSpPr/>
          <p:nvPr/>
        </p:nvSpPr>
        <p:spPr>
          <a:xfrm>
            <a:off x="4610523" y="5357783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022944" y="5357783"/>
            <a:ext cx="1706336" cy="7184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29" name="上彎箭號 28"/>
          <p:cNvSpPr/>
          <p:nvPr/>
        </p:nvSpPr>
        <p:spPr>
          <a:xfrm>
            <a:off x="8105198" y="4627091"/>
            <a:ext cx="2052577" cy="124365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5087C3-13CC-44C1-96CC-0E282F3E6A12}"/>
              </a:ext>
            </a:extLst>
          </p:cNvPr>
          <p:cNvSpPr txBox="1"/>
          <p:nvPr/>
        </p:nvSpPr>
        <p:spPr>
          <a:xfrm>
            <a:off x="6339297" y="3156544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Fully connected layer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C33ABC93-4D31-4661-ADAD-91D366DED6B4}"/>
              </a:ext>
            </a:extLst>
          </p:cNvPr>
          <p:cNvSpPr/>
          <p:nvPr/>
        </p:nvSpPr>
        <p:spPr>
          <a:xfrm>
            <a:off x="1648348" y="4077456"/>
            <a:ext cx="463673" cy="1793288"/>
          </a:xfrm>
          <a:prstGeom prst="leftBrace">
            <a:avLst>
              <a:gd name="adj1" fmla="val 8333"/>
              <a:gd name="adj2" fmla="val 4864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D07BA0-4EE5-4552-AB7C-DF82FD0203E7}"/>
              </a:ext>
            </a:extLst>
          </p:cNvPr>
          <p:cNvSpPr txBox="1"/>
          <p:nvPr/>
        </p:nvSpPr>
        <p:spPr>
          <a:xfrm>
            <a:off x="263170" y="4609336"/>
            <a:ext cx="146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Can Repeat many times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E98B00-3FFD-488E-BAA4-22FB4A124461}"/>
              </a:ext>
            </a:extLst>
          </p:cNvPr>
          <p:cNvSpPr/>
          <p:nvPr/>
        </p:nvSpPr>
        <p:spPr>
          <a:xfrm>
            <a:off x="2181712" y="3782500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7A9CC4-D2A7-402E-9990-E328DAD9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27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CNN-Max Pooling(Subsampling)</a:t>
            </a:r>
            <a:endParaRPr kumimoji="1" lang="zh-TW" altLang="en-US" sz="4400" dirty="0"/>
          </a:p>
        </p:txBody>
      </p:sp>
      <p:sp>
        <p:nvSpPr>
          <p:cNvPr id="16" name="橢圓 15"/>
          <p:cNvSpPr/>
          <p:nvPr/>
        </p:nvSpPr>
        <p:spPr>
          <a:xfrm>
            <a:off x="1545732" y="2540560"/>
            <a:ext cx="561448" cy="506841"/>
          </a:xfrm>
          <a:prstGeom prst="ellipse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2403431" y="25405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橢圓 166"/>
          <p:cNvSpPr/>
          <p:nvPr/>
        </p:nvSpPr>
        <p:spPr>
          <a:xfrm>
            <a:off x="3261130" y="25405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橢圓 167"/>
          <p:cNvSpPr/>
          <p:nvPr/>
        </p:nvSpPr>
        <p:spPr>
          <a:xfrm>
            <a:off x="4118829" y="25405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1545732" y="328772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2403431" y="328579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橢圓 111"/>
          <p:cNvSpPr/>
          <p:nvPr/>
        </p:nvSpPr>
        <p:spPr>
          <a:xfrm>
            <a:off x="3261130" y="3285796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3" name="橢圓 112"/>
          <p:cNvSpPr/>
          <p:nvPr/>
        </p:nvSpPr>
        <p:spPr>
          <a:xfrm>
            <a:off x="4118829" y="328579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橢圓 113"/>
          <p:cNvSpPr/>
          <p:nvPr/>
        </p:nvSpPr>
        <p:spPr>
          <a:xfrm>
            <a:off x="1545732" y="403489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2403431" y="403489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橢圓 115"/>
          <p:cNvSpPr/>
          <p:nvPr/>
        </p:nvSpPr>
        <p:spPr>
          <a:xfrm>
            <a:off x="3261130" y="403489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118829" y="403489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1545732" y="47820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2403431" y="4782060"/>
            <a:ext cx="561448" cy="506841"/>
          </a:xfrm>
          <a:prstGeom prst="ellipse">
            <a:avLst/>
          </a:prstGeom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3261130" y="47820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4118829" y="478206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3ED5E5-AB75-447A-82CA-B8EDCD711BCC}"/>
              </a:ext>
            </a:extLst>
          </p:cNvPr>
          <p:cNvSpPr/>
          <p:nvPr/>
        </p:nvSpPr>
        <p:spPr>
          <a:xfrm>
            <a:off x="1426009" y="2435032"/>
            <a:ext cx="1679511" cy="1455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A94C0205-1D55-4757-A7F3-3C8B7CE321D2}"/>
              </a:ext>
            </a:extLst>
          </p:cNvPr>
          <p:cNvSpPr/>
          <p:nvPr/>
        </p:nvSpPr>
        <p:spPr>
          <a:xfrm>
            <a:off x="1426010" y="3946285"/>
            <a:ext cx="1679511" cy="1455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8DA73F7A-BD62-45F2-B455-23BD1F1FDD56}"/>
              </a:ext>
            </a:extLst>
          </p:cNvPr>
          <p:cNvSpPr/>
          <p:nvPr/>
        </p:nvSpPr>
        <p:spPr>
          <a:xfrm>
            <a:off x="3178589" y="2425701"/>
            <a:ext cx="1679511" cy="1455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A8134CF1-716B-4661-AFDB-9A425EF118D6}"/>
              </a:ext>
            </a:extLst>
          </p:cNvPr>
          <p:cNvSpPr/>
          <p:nvPr/>
        </p:nvSpPr>
        <p:spPr>
          <a:xfrm>
            <a:off x="3178589" y="3943263"/>
            <a:ext cx="1679511" cy="1455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7BD13B2-95DB-4006-85E5-4CF6FB24EDF4}"/>
              </a:ext>
            </a:extLst>
          </p:cNvPr>
          <p:cNvSpPr txBox="1"/>
          <p:nvPr/>
        </p:nvSpPr>
        <p:spPr>
          <a:xfrm>
            <a:off x="1461757" y="1951325"/>
            <a:ext cx="343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Get maximum value for each block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FCB5A2-2FBA-48F3-9D58-1DAEB1786C7D}"/>
              </a:ext>
            </a:extLst>
          </p:cNvPr>
          <p:cNvSpPr txBox="1"/>
          <p:nvPr/>
        </p:nvSpPr>
        <p:spPr>
          <a:xfrm>
            <a:off x="2296681" y="1496914"/>
            <a:ext cx="176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432FF"/>
                </a:solidFill>
              </a:rPr>
              <a:t>Max Pooling</a:t>
            </a:r>
            <a:endParaRPr lang="zh-TW" altLang="en-US" sz="2400" b="1" dirty="0">
              <a:solidFill>
                <a:srgbClr val="0432FF"/>
              </a:solidFill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EAB634F-EA67-4D41-8A38-BBFA2E0C0C90}"/>
              </a:ext>
            </a:extLst>
          </p:cNvPr>
          <p:cNvGrpSpPr/>
          <p:nvPr/>
        </p:nvGrpSpPr>
        <p:grpSpPr>
          <a:xfrm>
            <a:off x="6699339" y="1489607"/>
            <a:ext cx="3432091" cy="3915368"/>
            <a:chOff x="6699339" y="1489607"/>
            <a:chExt cx="3432091" cy="3915368"/>
          </a:xfrm>
        </p:grpSpPr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97A3185E-2BC7-4103-A569-3E5D95C8936E}"/>
                </a:ext>
              </a:extLst>
            </p:cNvPr>
            <p:cNvSpPr/>
            <p:nvPr/>
          </p:nvSpPr>
          <p:spPr>
            <a:xfrm>
              <a:off x="6819062" y="2543674"/>
              <a:ext cx="561448" cy="506841"/>
            </a:xfrm>
            <a:prstGeom prst="ellipse">
              <a:avLst/>
            </a:prstGeom>
            <a:ln w="63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1FA8612F-1D0F-4F7E-B648-81225F5E1E1E}"/>
                </a:ext>
              </a:extLst>
            </p:cNvPr>
            <p:cNvSpPr/>
            <p:nvPr/>
          </p:nvSpPr>
          <p:spPr>
            <a:xfrm>
              <a:off x="7676761" y="25436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D0D086B7-4B31-4C21-AB18-ED0AA4F4DE65}"/>
                </a:ext>
              </a:extLst>
            </p:cNvPr>
            <p:cNvSpPr/>
            <p:nvPr/>
          </p:nvSpPr>
          <p:spPr>
            <a:xfrm>
              <a:off x="8534460" y="25436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55BCFA51-4FE9-47E5-BD8A-F3E1D7EA9248}"/>
                </a:ext>
              </a:extLst>
            </p:cNvPr>
            <p:cNvSpPr/>
            <p:nvPr/>
          </p:nvSpPr>
          <p:spPr>
            <a:xfrm>
              <a:off x="9392159" y="25436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3F9635C9-EC8B-4201-A0AC-940547F958B8}"/>
                </a:ext>
              </a:extLst>
            </p:cNvPr>
            <p:cNvSpPr/>
            <p:nvPr/>
          </p:nvSpPr>
          <p:spPr>
            <a:xfrm>
              <a:off x="6819062" y="3290841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A343D236-A523-4A8A-97AD-85FABD1BA36C}"/>
                </a:ext>
              </a:extLst>
            </p:cNvPr>
            <p:cNvSpPr/>
            <p:nvPr/>
          </p:nvSpPr>
          <p:spPr>
            <a:xfrm>
              <a:off x="7676761" y="328890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04885792-2B0A-426B-BF1C-468704F493C1}"/>
                </a:ext>
              </a:extLst>
            </p:cNvPr>
            <p:cNvSpPr/>
            <p:nvPr/>
          </p:nvSpPr>
          <p:spPr>
            <a:xfrm>
              <a:off x="8534460" y="3288910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5E0383C3-B62E-4BC7-AD4D-879D77FAFB33}"/>
                </a:ext>
              </a:extLst>
            </p:cNvPr>
            <p:cNvSpPr/>
            <p:nvPr/>
          </p:nvSpPr>
          <p:spPr>
            <a:xfrm>
              <a:off x="9392159" y="3288907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AA73379D-F01C-4B5E-B168-597AA53EA0E3}"/>
                </a:ext>
              </a:extLst>
            </p:cNvPr>
            <p:cNvSpPr/>
            <p:nvPr/>
          </p:nvSpPr>
          <p:spPr>
            <a:xfrm>
              <a:off x="6819062" y="403800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EF73A7BE-15B1-41BD-9E5D-2B3F93E67B30}"/>
                </a:ext>
              </a:extLst>
            </p:cNvPr>
            <p:cNvSpPr/>
            <p:nvPr/>
          </p:nvSpPr>
          <p:spPr>
            <a:xfrm>
              <a:off x="7676761" y="403800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B4C1E14B-007D-4B93-B1D5-D93262EE44DE}"/>
                </a:ext>
              </a:extLst>
            </p:cNvPr>
            <p:cNvSpPr/>
            <p:nvPr/>
          </p:nvSpPr>
          <p:spPr>
            <a:xfrm>
              <a:off x="8534460" y="403800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橢圓 136">
              <a:extLst>
                <a:ext uri="{FF2B5EF4-FFF2-40B4-BE49-F238E27FC236}">
                  <a16:creationId xmlns:a16="http://schemas.microsoft.com/office/drawing/2014/main" id="{1D8D8971-E9F1-4E00-9C0E-6CD5B9EEC045}"/>
                </a:ext>
              </a:extLst>
            </p:cNvPr>
            <p:cNvSpPr/>
            <p:nvPr/>
          </p:nvSpPr>
          <p:spPr>
            <a:xfrm>
              <a:off x="9392159" y="403800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1C604BDB-F26D-4DAA-BF70-F3C485503761}"/>
                </a:ext>
              </a:extLst>
            </p:cNvPr>
            <p:cNvSpPr/>
            <p:nvPr/>
          </p:nvSpPr>
          <p:spPr>
            <a:xfrm>
              <a:off x="6819062" y="47851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橢圓 138">
              <a:extLst>
                <a:ext uri="{FF2B5EF4-FFF2-40B4-BE49-F238E27FC236}">
                  <a16:creationId xmlns:a16="http://schemas.microsoft.com/office/drawing/2014/main" id="{773EA890-CAC5-4447-8431-992CBB402606}"/>
                </a:ext>
              </a:extLst>
            </p:cNvPr>
            <p:cNvSpPr/>
            <p:nvPr/>
          </p:nvSpPr>
          <p:spPr>
            <a:xfrm>
              <a:off x="7676761" y="4785174"/>
              <a:ext cx="561448" cy="506841"/>
            </a:xfrm>
            <a:prstGeom prst="ellipse">
              <a:avLst/>
            </a:prstGeom>
            <a:ln w="952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F2DE5D60-6F40-47F7-8A5B-D70A16F4EF90}"/>
                </a:ext>
              </a:extLst>
            </p:cNvPr>
            <p:cNvSpPr/>
            <p:nvPr/>
          </p:nvSpPr>
          <p:spPr>
            <a:xfrm>
              <a:off x="8534460" y="47851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橢圓 141">
              <a:extLst>
                <a:ext uri="{FF2B5EF4-FFF2-40B4-BE49-F238E27FC236}">
                  <a16:creationId xmlns:a16="http://schemas.microsoft.com/office/drawing/2014/main" id="{0BEB9B2D-F94A-452A-9047-216708BFEBDF}"/>
                </a:ext>
              </a:extLst>
            </p:cNvPr>
            <p:cNvSpPr/>
            <p:nvPr/>
          </p:nvSpPr>
          <p:spPr>
            <a:xfrm>
              <a:off x="9392159" y="4785174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554D109-C212-496F-8108-75B310758063}"/>
                </a:ext>
              </a:extLst>
            </p:cNvPr>
            <p:cNvSpPr/>
            <p:nvPr/>
          </p:nvSpPr>
          <p:spPr>
            <a:xfrm>
              <a:off x="6699339" y="2438146"/>
              <a:ext cx="1679511" cy="14555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FFDD6D6A-B462-46F5-BCBC-69AC241E059B}"/>
                </a:ext>
              </a:extLst>
            </p:cNvPr>
            <p:cNvSpPr/>
            <p:nvPr/>
          </p:nvSpPr>
          <p:spPr>
            <a:xfrm>
              <a:off x="6699340" y="3949399"/>
              <a:ext cx="1679511" cy="14555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1600F53B-8449-4C05-92C4-3354ED12465A}"/>
                </a:ext>
              </a:extLst>
            </p:cNvPr>
            <p:cNvSpPr/>
            <p:nvPr/>
          </p:nvSpPr>
          <p:spPr>
            <a:xfrm>
              <a:off x="8451919" y="2428815"/>
              <a:ext cx="1679511" cy="14555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F6FECE8B-3992-43F3-9EB6-91BA67DC8ADE}"/>
                </a:ext>
              </a:extLst>
            </p:cNvPr>
            <p:cNvSpPr/>
            <p:nvPr/>
          </p:nvSpPr>
          <p:spPr>
            <a:xfrm>
              <a:off x="8451919" y="3946377"/>
              <a:ext cx="1679511" cy="14555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8DA5F064-6969-4D54-9FCD-641883BDD2F4}"/>
                </a:ext>
              </a:extLst>
            </p:cNvPr>
            <p:cNvSpPr txBox="1"/>
            <p:nvPr/>
          </p:nvSpPr>
          <p:spPr>
            <a:xfrm>
              <a:off x="6735087" y="1954439"/>
              <a:ext cx="3031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Get mean value for each block</a:t>
              </a:r>
              <a:endParaRPr lang="zh-TW" altLang="en-US" dirty="0"/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C1447010-76D8-4874-8DD2-07F14E044F95}"/>
                </a:ext>
              </a:extLst>
            </p:cNvPr>
            <p:cNvSpPr txBox="1"/>
            <p:nvPr/>
          </p:nvSpPr>
          <p:spPr>
            <a:xfrm>
              <a:off x="7158599" y="1489607"/>
              <a:ext cx="22335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432FF"/>
                  </a:solidFill>
                </a:rPr>
                <a:t>Average Pooling</a:t>
              </a:r>
              <a:endParaRPr lang="zh-TW" altLang="en-US" sz="2400" b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21" name="橢圓 20">
            <a:extLst>
              <a:ext uri="{FF2B5EF4-FFF2-40B4-BE49-F238E27FC236}">
                <a16:creationId xmlns:a16="http://schemas.microsoft.com/office/drawing/2014/main" id="{70CA58D2-4B8D-46E9-9693-EB113D0145DC}"/>
              </a:ext>
            </a:extLst>
          </p:cNvPr>
          <p:cNvSpPr/>
          <p:nvPr/>
        </p:nvSpPr>
        <p:spPr>
          <a:xfrm>
            <a:off x="1808223" y="2748667"/>
            <a:ext cx="894165" cy="808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66" name="橢圓 165">
            <a:extLst>
              <a:ext uri="{FF2B5EF4-FFF2-40B4-BE49-F238E27FC236}">
                <a16:creationId xmlns:a16="http://schemas.microsoft.com/office/drawing/2014/main" id="{B4C0C8B5-30DF-4141-8578-8C9062407104}"/>
              </a:ext>
            </a:extLst>
          </p:cNvPr>
          <p:cNvSpPr/>
          <p:nvPr/>
        </p:nvSpPr>
        <p:spPr>
          <a:xfrm>
            <a:off x="3499525" y="2712813"/>
            <a:ext cx="894165" cy="808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F45E0E7D-59E8-422D-9016-69050F028C28}"/>
              </a:ext>
            </a:extLst>
          </p:cNvPr>
          <p:cNvSpPr/>
          <p:nvPr/>
        </p:nvSpPr>
        <p:spPr>
          <a:xfrm>
            <a:off x="3523621" y="4244643"/>
            <a:ext cx="894165" cy="808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88332D15-9874-47CC-9BFE-1AE3016D3F8B}"/>
              </a:ext>
            </a:extLst>
          </p:cNvPr>
          <p:cNvSpPr/>
          <p:nvPr/>
        </p:nvSpPr>
        <p:spPr>
          <a:xfrm>
            <a:off x="1803607" y="4226082"/>
            <a:ext cx="894165" cy="808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6C5A4D4-42D7-4A0A-ABEB-9F5E82C07C6A}"/>
              </a:ext>
            </a:extLst>
          </p:cNvPr>
          <p:cNvGrpSpPr/>
          <p:nvPr/>
        </p:nvGrpSpPr>
        <p:grpSpPr>
          <a:xfrm>
            <a:off x="7035834" y="2748667"/>
            <a:ext cx="2645518" cy="2304499"/>
            <a:chOff x="7063831" y="2748667"/>
            <a:chExt cx="2645518" cy="2304499"/>
          </a:xfrm>
        </p:grpSpPr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119158A2-F7AE-47D1-96F8-185AD8027CD6}"/>
                </a:ext>
              </a:extLst>
            </p:cNvPr>
            <p:cNvSpPr/>
            <p:nvPr/>
          </p:nvSpPr>
          <p:spPr>
            <a:xfrm>
              <a:off x="7063831" y="2748667"/>
              <a:ext cx="894165" cy="8085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174" name="橢圓 173">
              <a:extLst>
                <a:ext uri="{FF2B5EF4-FFF2-40B4-BE49-F238E27FC236}">
                  <a16:creationId xmlns:a16="http://schemas.microsoft.com/office/drawing/2014/main" id="{CDDA077E-07CE-4C0B-89FC-AE2C2CDCC726}"/>
                </a:ext>
              </a:extLst>
            </p:cNvPr>
            <p:cNvSpPr/>
            <p:nvPr/>
          </p:nvSpPr>
          <p:spPr>
            <a:xfrm>
              <a:off x="8815184" y="2748667"/>
              <a:ext cx="894165" cy="8085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-3/4</a:t>
              </a:r>
              <a:endParaRPr lang="zh-TW" altLang="en-US" dirty="0"/>
            </a:p>
          </p:txBody>
        </p:sp>
        <p:sp>
          <p:nvSpPr>
            <p:cNvPr id="175" name="橢圓 174">
              <a:extLst>
                <a:ext uri="{FF2B5EF4-FFF2-40B4-BE49-F238E27FC236}">
                  <a16:creationId xmlns:a16="http://schemas.microsoft.com/office/drawing/2014/main" id="{739A93F0-E86A-4CDD-8BF1-1425FD8E4069}"/>
                </a:ext>
              </a:extLst>
            </p:cNvPr>
            <p:cNvSpPr/>
            <p:nvPr/>
          </p:nvSpPr>
          <p:spPr>
            <a:xfrm>
              <a:off x="7089036" y="4244643"/>
              <a:ext cx="894165" cy="8085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-1/4</a:t>
              </a:r>
              <a:endParaRPr lang="zh-TW" altLang="en-US" dirty="0"/>
            </a:p>
          </p:txBody>
        </p:sp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3C44B0E7-2D81-4B48-A658-387DBF332201}"/>
                </a:ext>
              </a:extLst>
            </p:cNvPr>
            <p:cNvSpPr/>
            <p:nvPr/>
          </p:nvSpPr>
          <p:spPr>
            <a:xfrm>
              <a:off x="8815184" y="4244643"/>
              <a:ext cx="894165" cy="8085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-3/4</a:t>
              </a:r>
              <a:endParaRPr lang="zh-TW" altLang="en-US" dirty="0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A1E98C9D-F127-4606-840B-9BFD2A58F513}"/>
              </a:ext>
            </a:extLst>
          </p:cNvPr>
          <p:cNvSpPr/>
          <p:nvPr/>
        </p:nvSpPr>
        <p:spPr>
          <a:xfrm>
            <a:off x="3970703" y="5711599"/>
            <a:ext cx="3765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Can detect sub-scale images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4D41A76-B583-440B-9CAC-E39332B6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8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6" grpId="0" animBg="1"/>
      <p:bldP spid="169" grpId="0" animBg="1"/>
      <p:bldP spid="170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92D7394-F73B-3347-AA5A-F64760318C59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CNN-Max Pooling(Subsampling)</a:t>
            </a:r>
            <a:endParaRPr kumimoji="1"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95587C-B3D5-8545-B9D5-D7B7CDC2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8161EA-41BC-4ED9-8166-B149B8FE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49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CNN-Max Pooling(Subsampling)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98269" y="102793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335035" y="901208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25350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25350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2535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286798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39771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86798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39771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86798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39771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129" name="向右箭號 26">
            <a:extLst>
              <a:ext uri="{FF2B5EF4-FFF2-40B4-BE49-F238E27FC236}">
                <a16:creationId xmlns:a16="http://schemas.microsoft.com/office/drawing/2014/main" id="{F7FB517C-9E13-46B1-9A11-36D719C9EF32}"/>
              </a:ext>
            </a:extLst>
          </p:cNvPr>
          <p:cNvSpPr/>
          <p:nvPr/>
        </p:nvSpPr>
        <p:spPr>
          <a:xfrm>
            <a:off x="3711900" y="2656987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D199EA52-79D8-4038-BA04-CE0448953C14}"/>
              </a:ext>
            </a:extLst>
          </p:cNvPr>
          <p:cNvSpPr/>
          <p:nvPr/>
        </p:nvSpPr>
        <p:spPr>
          <a:xfrm>
            <a:off x="5138911" y="2687995"/>
            <a:ext cx="1951265" cy="67974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131" name="向右箭號 26">
            <a:extLst>
              <a:ext uri="{FF2B5EF4-FFF2-40B4-BE49-F238E27FC236}">
                <a16:creationId xmlns:a16="http://schemas.microsoft.com/office/drawing/2014/main" id="{1D12753A-C4F9-43CD-B78B-0A76212F2D86}"/>
              </a:ext>
            </a:extLst>
          </p:cNvPr>
          <p:cNvSpPr/>
          <p:nvPr/>
        </p:nvSpPr>
        <p:spPr>
          <a:xfrm>
            <a:off x="7345264" y="2677648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C6FB6746-22A3-4A31-9B23-09A94C3D0D37}"/>
              </a:ext>
            </a:extLst>
          </p:cNvPr>
          <p:cNvSpPr/>
          <p:nvPr/>
        </p:nvSpPr>
        <p:spPr>
          <a:xfrm>
            <a:off x="8642783" y="15524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49E12E76-A7B2-4F76-991E-D2F0EAB9C8CF}"/>
              </a:ext>
            </a:extLst>
          </p:cNvPr>
          <p:cNvSpPr/>
          <p:nvPr/>
        </p:nvSpPr>
        <p:spPr>
          <a:xfrm>
            <a:off x="9500482" y="15524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79B6B4EF-BCE8-4949-8EFE-CA4BDB34E844}"/>
              </a:ext>
            </a:extLst>
          </p:cNvPr>
          <p:cNvSpPr/>
          <p:nvPr/>
        </p:nvSpPr>
        <p:spPr>
          <a:xfrm>
            <a:off x="10358181" y="15524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3B067689-A7D6-4B30-906F-38F5778855E6}"/>
              </a:ext>
            </a:extLst>
          </p:cNvPr>
          <p:cNvSpPr/>
          <p:nvPr/>
        </p:nvSpPr>
        <p:spPr>
          <a:xfrm>
            <a:off x="11215880" y="15524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B1271C0C-1BB4-40FB-96B7-3FD3716E3EC8}"/>
              </a:ext>
            </a:extLst>
          </p:cNvPr>
          <p:cNvSpPr/>
          <p:nvPr/>
        </p:nvSpPr>
        <p:spPr>
          <a:xfrm>
            <a:off x="8642783" y="2299648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EE7F02A8-76DC-4DD7-85A6-D408C0585263}"/>
              </a:ext>
            </a:extLst>
          </p:cNvPr>
          <p:cNvSpPr/>
          <p:nvPr/>
        </p:nvSpPr>
        <p:spPr>
          <a:xfrm>
            <a:off x="9500482" y="229771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C85F1EB9-2910-4C3E-8B25-A7F07597A77D}"/>
              </a:ext>
            </a:extLst>
          </p:cNvPr>
          <p:cNvSpPr/>
          <p:nvPr/>
        </p:nvSpPr>
        <p:spPr>
          <a:xfrm>
            <a:off x="10358181" y="229771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3FE55119-7585-4887-8F2C-CA146E715F52}"/>
              </a:ext>
            </a:extLst>
          </p:cNvPr>
          <p:cNvSpPr/>
          <p:nvPr/>
        </p:nvSpPr>
        <p:spPr>
          <a:xfrm>
            <a:off x="11215880" y="229771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C3F6FC85-12E5-4B58-A1CB-6A826CA645F5}"/>
              </a:ext>
            </a:extLst>
          </p:cNvPr>
          <p:cNvSpPr/>
          <p:nvPr/>
        </p:nvSpPr>
        <p:spPr>
          <a:xfrm>
            <a:off x="8642783" y="304681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467436B8-9463-4BAB-9EEC-73F9851E2E44}"/>
              </a:ext>
            </a:extLst>
          </p:cNvPr>
          <p:cNvSpPr/>
          <p:nvPr/>
        </p:nvSpPr>
        <p:spPr>
          <a:xfrm>
            <a:off x="9500482" y="304681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A10BD366-33B7-487F-BAD1-1DE4C0B836F0}"/>
              </a:ext>
            </a:extLst>
          </p:cNvPr>
          <p:cNvSpPr/>
          <p:nvPr/>
        </p:nvSpPr>
        <p:spPr>
          <a:xfrm>
            <a:off x="10358181" y="304681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B2712E94-62B8-4E0A-88A9-1441C6DF99E2}"/>
              </a:ext>
            </a:extLst>
          </p:cNvPr>
          <p:cNvSpPr/>
          <p:nvPr/>
        </p:nvSpPr>
        <p:spPr>
          <a:xfrm>
            <a:off x="11215880" y="304681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CF7ED0A-2608-4FD8-8539-6A1EAC88428E}"/>
              </a:ext>
            </a:extLst>
          </p:cNvPr>
          <p:cNvSpPr/>
          <p:nvPr/>
        </p:nvSpPr>
        <p:spPr>
          <a:xfrm>
            <a:off x="8642783" y="37939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2A2F5C37-4351-40EE-B351-C2821682C3EA}"/>
              </a:ext>
            </a:extLst>
          </p:cNvPr>
          <p:cNvSpPr/>
          <p:nvPr/>
        </p:nvSpPr>
        <p:spPr>
          <a:xfrm>
            <a:off x="9500482" y="37939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E1DBC5C4-4DDB-4618-8701-3D9AF80374A3}"/>
              </a:ext>
            </a:extLst>
          </p:cNvPr>
          <p:cNvSpPr/>
          <p:nvPr/>
        </p:nvSpPr>
        <p:spPr>
          <a:xfrm>
            <a:off x="10358181" y="37939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A16D074C-1528-47FC-8FBF-15414D106050}"/>
              </a:ext>
            </a:extLst>
          </p:cNvPr>
          <p:cNvSpPr/>
          <p:nvPr/>
        </p:nvSpPr>
        <p:spPr>
          <a:xfrm>
            <a:off x="11215880" y="379398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彎曲 12">
            <a:extLst>
              <a:ext uri="{FF2B5EF4-FFF2-40B4-BE49-F238E27FC236}">
                <a16:creationId xmlns:a16="http://schemas.microsoft.com/office/drawing/2014/main" id="{D54FB73D-3346-47E9-80BD-006B1F091BBE}"/>
              </a:ext>
            </a:extLst>
          </p:cNvPr>
          <p:cNvSpPr/>
          <p:nvPr/>
        </p:nvSpPr>
        <p:spPr>
          <a:xfrm rot="10800000">
            <a:off x="9607878" y="4824536"/>
            <a:ext cx="1192372" cy="97971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C1FB252-98BD-40AD-81ED-D9BC6AF1D10F}"/>
              </a:ext>
            </a:extLst>
          </p:cNvPr>
          <p:cNvSpPr/>
          <p:nvPr/>
        </p:nvSpPr>
        <p:spPr>
          <a:xfrm>
            <a:off x="7356926" y="5189582"/>
            <a:ext cx="1951265" cy="67974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15" name="箭號: 向左 14">
            <a:extLst>
              <a:ext uri="{FF2B5EF4-FFF2-40B4-BE49-F238E27FC236}">
                <a16:creationId xmlns:a16="http://schemas.microsoft.com/office/drawing/2014/main" id="{EE67D1D8-8CD7-4B42-934F-592C2B24ED86}"/>
              </a:ext>
            </a:extLst>
          </p:cNvPr>
          <p:cNvSpPr/>
          <p:nvPr/>
        </p:nvSpPr>
        <p:spPr>
          <a:xfrm>
            <a:off x="5642857" y="5121993"/>
            <a:ext cx="1243973" cy="74733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FC9026-3976-413B-89C3-CB82272973CD}"/>
              </a:ext>
            </a:extLst>
          </p:cNvPr>
          <p:cNvSpPr txBox="1"/>
          <p:nvPr/>
        </p:nvSpPr>
        <p:spPr>
          <a:xfrm>
            <a:off x="4023528" y="4122458"/>
            <a:ext cx="333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Each filter output a feature map</a:t>
            </a:r>
          </a:p>
          <a:p>
            <a:r>
              <a:rPr lang="en-US" altLang="zh-TW" b="1" dirty="0">
                <a:solidFill>
                  <a:srgbClr val="0432FF"/>
                </a:solidFill>
              </a:rPr>
              <a:t>N filters generate N feature maps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451B59C8-93B9-445B-A7C8-895CE31A198E}"/>
              </a:ext>
            </a:extLst>
          </p:cNvPr>
          <p:cNvSpPr/>
          <p:nvPr/>
        </p:nvSpPr>
        <p:spPr>
          <a:xfrm>
            <a:off x="4129308" y="4979819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F491377C-8DBF-48A8-8690-8C432CEC3AB3}"/>
              </a:ext>
            </a:extLst>
          </p:cNvPr>
          <p:cNvSpPr/>
          <p:nvPr/>
        </p:nvSpPr>
        <p:spPr>
          <a:xfrm>
            <a:off x="4866712" y="4979819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AA76546D-8319-4D0B-92FF-4C067CFBBCD7}"/>
              </a:ext>
            </a:extLst>
          </p:cNvPr>
          <p:cNvSpPr/>
          <p:nvPr/>
        </p:nvSpPr>
        <p:spPr>
          <a:xfrm>
            <a:off x="4129308" y="563419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7C888A57-AA16-4617-8440-0C4E405157AF}"/>
              </a:ext>
            </a:extLst>
          </p:cNvPr>
          <p:cNvSpPr/>
          <p:nvPr/>
        </p:nvSpPr>
        <p:spPr>
          <a:xfrm>
            <a:off x="4870160" y="562524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13F0E623-B4B6-48CE-ACDA-A0D45EFCDC91}"/>
              </a:ext>
            </a:extLst>
          </p:cNvPr>
          <p:cNvSpPr txBox="1"/>
          <p:nvPr/>
        </p:nvSpPr>
        <p:spPr>
          <a:xfrm>
            <a:off x="4169018" y="6264038"/>
            <a:ext cx="126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 x 2 image</a:t>
            </a:r>
            <a:endParaRPr lang="zh-TW" altLang="en-US" dirty="0"/>
          </a:p>
        </p:txBody>
      </p: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BA839DF7-2C70-4AF7-A4FB-3021C20952F5}"/>
              </a:ext>
            </a:extLst>
          </p:cNvPr>
          <p:cNvGrpSpPr/>
          <p:nvPr/>
        </p:nvGrpSpPr>
        <p:grpSpPr>
          <a:xfrm>
            <a:off x="5318748" y="924013"/>
            <a:ext cx="1613754" cy="1620000"/>
            <a:chOff x="6637176" y="3752540"/>
            <a:chExt cx="1613754" cy="1620000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3BA94B3B-9236-4972-91C0-801D2A3353B2}"/>
                </a:ext>
              </a:extLst>
            </p:cNvPr>
            <p:cNvGrpSpPr/>
            <p:nvPr/>
          </p:nvGrpSpPr>
          <p:grpSpPr>
            <a:xfrm>
              <a:off x="6637176" y="3752540"/>
              <a:ext cx="1613754" cy="1620000"/>
              <a:chOff x="6627699" y="3757546"/>
              <a:chExt cx="1613754" cy="1620000"/>
            </a:xfrm>
          </p:grpSpPr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C71B80F6-233D-4341-BA70-15EC69E9C523}"/>
                  </a:ext>
                </a:extLst>
              </p:cNvPr>
              <p:cNvSpPr/>
              <p:nvPr/>
            </p:nvSpPr>
            <p:spPr>
              <a:xfrm>
                <a:off x="6627699" y="3757546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2" name="直線接點 171">
                <a:extLst>
                  <a:ext uri="{FF2B5EF4-FFF2-40B4-BE49-F238E27FC236}">
                    <a16:creationId xmlns:a16="http://schemas.microsoft.com/office/drawing/2014/main" id="{8F68D4BE-4B31-4465-8D05-E2B342EA7068}"/>
                  </a:ext>
                </a:extLst>
              </p:cNvPr>
              <p:cNvCxnSpPr/>
              <p:nvPr/>
            </p:nvCxnSpPr>
            <p:spPr>
              <a:xfrm>
                <a:off x="7164629" y="3760237"/>
                <a:ext cx="0" cy="1617309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>
                <a:extLst>
                  <a:ext uri="{FF2B5EF4-FFF2-40B4-BE49-F238E27FC236}">
                    <a16:creationId xmlns:a16="http://schemas.microsoft.com/office/drawing/2014/main" id="{978F0EDD-50CF-402B-AAF9-5B7241AEAC87}"/>
                  </a:ext>
                </a:extLst>
              </p:cNvPr>
              <p:cNvCxnSpPr/>
              <p:nvPr/>
            </p:nvCxnSpPr>
            <p:spPr>
              <a:xfrm>
                <a:off x="7707779" y="3757546"/>
                <a:ext cx="0" cy="1617309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線接點 173">
                <a:extLst>
                  <a:ext uri="{FF2B5EF4-FFF2-40B4-BE49-F238E27FC236}">
                    <a16:creationId xmlns:a16="http://schemas.microsoft.com/office/drawing/2014/main" id="{43B9460D-D8F4-4217-BDAF-14126BDD4398}"/>
                  </a:ext>
                </a:extLst>
              </p:cNvPr>
              <p:cNvCxnSpPr/>
              <p:nvPr/>
            </p:nvCxnSpPr>
            <p:spPr>
              <a:xfrm>
                <a:off x="6627699" y="4297546"/>
                <a:ext cx="1613754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接點 174">
                <a:extLst>
                  <a:ext uri="{FF2B5EF4-FFF2-40B4-BE49-F238E27FC236}">
                    <a16:creationId xmlns:a16="http://schemas.microsoft.com/office/drawing/2014/main" id="{A46AEFD4-FB1E-474A-ABC5-CFDD22713766}"/>
                  </a:ext>
                </a:extLst>
              </p:cNvPr>
              <p:cNvCxnSpPr/>
              <p:nvPr/>
            </p:nvCxnSpPr>
            <p:spPr>
              <a:xfrm>
                <a:off x="6627699" y="4837546"/>
                <a:ext cx="1613754" cy="0"/>
              </a:xfrm>
              <a:prstGeom prst="line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CF8C3CE9-1C86-4E60-85BF-1BECAEED72B2}"/>
                </a:ext>
              </a:extLst>
            </p:cNvPr>
            <p:cNvSpPr txBox="1"/>
            <p:nvPr/>
          </p:nvSpPr>
          <p:spPr>
            <a:xfrm>
              <a:off x="6708416" y="4363830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65834BB1-D50D-43CD-B5D9-8415EF9CAD0A}"/>
                </a:ext>
              </a:extLst>
            </p:cNvPr>
            <p:cNvSpPr txBox="1"/>
            <p:nvPr/>
          </p:nvSpPr>
          <p:spPr>
            <a:xfrm>
              <a:off x="6708416" y="4893186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49ACC51E-D67A-474B-A5AD-22CB992C68F4}"/>
                </a:ext>
              </a:extLst>
            </p:cNvPr>
            <p:cNvSpPr txBox="1"/>
            <p:nvPr/>
          </p:nvSpPr>
          <p:spPr>
            <a:xfrm>
              <a:off x="6759218" y="38122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57355644-870B-4FCC-8BAB-0A5B992D2CC5}"/>
                </a:ext>
              </a:extLst>
            </p:cNvPr>
            <p:cNvSpPr txBox="1"/>
            <p:nvPr/>
          </p:nvSpPr>
          <p:spPr>
            <a:xfrm>
              <a:off x="7303732" y="43638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9E4ED2A0-0956-4367-80C4-27B77696653C}"/>
                </a:ext>
              </a:extLst>
            </p:cNvPr>
            <p:cNvSpPr txBox="1"/>
            <p:nvPr/>
          </p:nvSpPr>
          <p:spPr>
            <a:xfrm>
              <a:off x="7856705" y="48931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1512772A-589E-4DFA-879F-BA4A4BD339AF}"/>
                </a:ext>
              </a:extLst>
            </p:cNvPr>
            <p:cNvSpPr txBox="1"/>
            <p:nvPr/>
          </p:nvSpPr>
          <p:spPr>
            <a:xfrm>
              <a:off x="7269864" y="4893186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04AD8298-D269-4967-9EF4-2315FE1C8DBE}"/>
                </a:ext>
              </a:extLst>
            </p:cNvPr>
            <p:cNvSpPr txBox="1"/>
            <p:nvPr/>
          </p:nvSpPr>
          <p:spPr>
            <a:xfrm>
              <a:off x="7269864" y="3812287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D31A5922-1874-47F0-B3D1-A43C203747D1}"/>
                </a:ext>
              </a:extLst>
            </p:cNvPr>
            <p:cNvSpPr txBox="1"/>
            <p:nvPr/>
          </p:nvSpPr>
          <p:spPr>
            <a:xfrm>
              <a:off x="7822837" y="3812287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12DF6641-8907-46A3-9207-939D0BA8E3F9}"/>
                </a:ext>
              </a:extLst>
            </p:cNvPr>
            <p:cNvSpPr txBox="1"/>
            <p:nvPr/>
          </p:nvSpPr>
          <p:spPr>
            <a:xfrm>
              <a:off x="7822837" y="4361139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16A0DF49-F25E-41A9-9329-1BF752BB3FA0}"/>
              </a:ext>
            </a:extLst>
          </p:cNvPr>
          <p:cNvSpPr txBox="1"/>
          <p:nvPr/>
        </p:nvSpPr>
        <p:spPr>
          <a:xfrm>
            <a:off x="6977490" y="1508682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7EFA2A9-81DD-4C3A-9D7B-7AC0D6866840}"/>
              </a:ext>
            </a:extLst>
          </p:cNvPr>
          <p:cNvSpPr txBox="1"/>
          <p:nvPr/>
        </p:nvSpPr>
        <p:spPr>
          <a:xfrm>
            <a:off x="6973946" y="1500700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2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3E9E1BF-800E-4FFF-BEE4-592509390249}"/>
              </a:ext>
            </a:extLst>
          </p:cNvPr>
          <p:cNvGrpSpPr/>
          <p:nvPr/>
        </p:nvGrpSpPr>
        <p:grpSpPr>
          <a:xfrm>
            <a:off x="8815646" y="1697282"/>
            <a:ext cx="3134545" cy="2748342"/>
            <a:chOff x="8815646" y="1697282"/>
            <a:chExt cx="3134545" cy="2748342"/>
          </a:xfrm>
        </p:grpSpPr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C83D365A-0A27-41A3-8B89-6F4A3A917CD3}"/>
                </a:ext>
              </a:extLst>
            </p:cNvPr>
            <p:cNvSpPr/>
            <p:nvPr/>
          </p:nvSpPr>
          <p:spPr>
            <a:xfrm>
              <a:off x="9673345" y="16972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E50EFF11-D288-460A-B50F-8877FEB8B3BC}"/>
                </a:ext>
              </a:extLst>
            </p:cNvPr>
            <p:cNvSpPr/>
            <p:nvPr/>
          </p:nvSpPr>
          <p:spPr>
            <a:xfrm>
              <a:off x="10531044" y="16972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FB2B4D4C-DCA5-4C1D-93CD-CDF3893B6CE7}"/>
                </a:ext>
              </a:extLst>
            </p:cNvPr>
            <p:cNvSpPr/>
            <p:nvPr/>
          </p:nvSpPr>
          <p:spPr>
            <a:xfrm>
              <a:off x="11388743" y="16972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橢圓 180">
              <a:extLst>
                <a:ext uri="{FF2B5EF4-FFF2-40B4-BE49-F238E27FC236}">
                  <a16:creationId xmlns:a16="http://schemas.microsoft.com/office/drawing/2014/main" id="{33BF9716-F2B7-47AF-BB92-6D75937F68CA}"/>
                </a:ext>
              </a:extLst>
            </p:cNvPr>
            <p:cNvSpPr/>
            <p:nvPr/>
          </p:nvSpPr>
          <p:spPr>
            <a:xfrm>
              <a:off x="8815646" y="2444449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橢圓 181">
              <a:extLst>
                <a:ext uri="{FF2B5EF4-FFF2-40B4-BE49-F238E27FC236}">
                  <a16:creationId xmlns:a16="http://schemas.microsoft.com/office/drawing/2014/main" id="{1B29F319-19C1-44DA-B407-C02CAD7E3F22}"/>
                </a:ext>
              </a:extLst>
            </p:cNvPr>
            <p:cNvSpPr/>
            <p:nvPr/>
          </p:nvSpPr>
          <p:spPr>
            <a:xfrm>
              <a:off x="9673345" y="2442516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橢圓 182">
              <a:extLst>
                <a:ext uri="{FF2B5EF4-FFF2-40B4-BE49-F238E27FC236}">
                  <a16:creationId xmlns:a16="http://schemas.microsoft.com/office/drawing/2014/main" id="{91A9D02C-1B6E-470E-9933-0F89EB013213}"/>
                </a:ext>
              </a:extLst>
            </p:cNvPr>
            <p:cNvSpPr/>
            <p:nvPr/>
          </p:nvSpPr>
          <p:spPr>
            <a:xfrm>
              <a:off x="10531044" y="2442518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橢圓 183">
              <a:extLst>
                <a:ext uri="{FF2B5EF4-FFF2-40B4-BE49-F238E27FC236}">
                  <a16:creationId xmlns:a16="http://schemas.microsoft.com/office/drawing/2014/main" id="{DE87F5D8-770D-431F-AF95-13DB979D0CE0}"/>
                </a:ext>
              </a:extLst>
            </p:cNvPr>
            <p:cNvSpPr/>
            <p:nvPr/>
          </p:nvSpPr>
          <p:spPr>
            <a:xfrm>
              <a:off x="11388743" y="2442515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橢圓 184">
              <a:extLst>
                <a:ext uri="{FF2B5EF4-FFF2-40B4-BE49-F238E27FC236}">
                  <a16:creationId xmlns:a16="http://schemas.microsoft.com/office/drawing/2014/main" id="{EB0EA2C8-0601-4438-982C-232C49A882E2}"/>
                </a:ext>
              </a:extLst>
            </p:cNvPr>
            <p:cNvSpPr/>
            <p:nvPr/>
          </p:nvSpPr>
          <p:spPr>
            <a:xfrm>
              <a:off x="8815646" y="3191616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橢圓 185">
              <a:extLst>
                <a:ext uri="{FF2B5EF4-FFF2-40B4-BE49-F238E27FC236}">
                  <a16:creationId xmlns:a16="http://schemas.microsoft.com/office/drawing/2014/main" id="{A12C7FFD-5984-4D15-BB74-22D0B8E11337}"/>
                </a:ext>
              </a:extLst>
            </p:cNvPr>
            <p:cNvSpPr/>
            <p:nvPr/>
          </p:nvSpPr>
          <p:spPr>
            <a:xfrm>
              <a:off x="9673345" y="3191616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橢圓 186">
              <a:extLst>
                <a:ext uri="{FF2B5EF4-FFF2-40B4-BE49-F238E27FC236}">
                  <a16:creationId xmlns:a16="http://schemas.microsoft.com/office/drawing/2014/main" id="{DC965E63-25C5-456A-9C5B-B25DA23F3230}"/>
                </a:ext>
              </a:extLst>
            </p:cNvPr>
            <p:cNvSpPr/>
            <p:nvPr/>
          </p:nvSpPr>
          <p:spPr>
            <a:xfrm>
              <a:off x="10531044" y="3191616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橢圓 187">
              <a:extLst>
                <a:ext uri="{FF2B5EF4-FFF2-40B4-BE49-F238E27FC236}">
                  <a16:creationId xmlns:a16="http://schemas.microsoft.com/office/drawing/2014/main" id="{6810F95E-E502-4A8A-9869-D1AFE42F392B}"/>
                </a:ext>
              </a:extLst>
            </p:cNvPr>
            <p:cNvSpPr/>
            <p:nvPr/>
          </p:nvSpPr>
          <p:spPr>
            <a:xfrm>
              <a:off x="11388743" y="3191616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30A39F83-E444-4C99-A8EC-94C6FFA5F63A}"/>
                </a:ext>
              </a:extLst>
            </p:cNvPr>
            <p:cNvSpPr/>
            <p:nvPr/>
          </p:nvSpPr>
          <p:spPr>
            <a:xfrm>
              <a:off x="8815646" y="39387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橢圓 189">
              <a:extLst>
                <a:ext uri="{FF2B5EF4-FFF2-40B4-BE49-F238E27FC236}">
                  <a16:creationId xmlns:a16="http://schemas.microsoft.com/office/drawing/2014/main" id="{C150B1F7-0CE5-4063-AF95-F5BD5BE755C8}"/>
                </a:ext>
              </a:extLst>
            </p:cNvPr>
            <p:cNvSpPr/>
            <p:nvPr/>
          </p:nvSpPr>
          <p:spPr>
            <a:xfrm>
              <a:off x="10531044" y="39387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橢圓 190">
              <a:extLst>
                <a:ext uri="{FF2B5EF4-FFF2-40B4-BE49-F238E27FC236}">
                  <a16:creationId xmlns:a16="http://schemas.microsoft.com/office/drawing/2014/main" id="{BE875487-153B-4907-B9D0-0FC4BE04E0F5}"/>
                </a:ext>
              </a:extLst>
            </p:cNvPr>
            <p:cNvSpPr/>
            <p:nvPr/>
          </p:nvSpPr>
          <p:spPr>
            <a:xfrm>
              <a:off x="11388743" y="39387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橢圓 191">
              <a:extLst>
                <a:ext uri="{FF2B5EF4-FFF2-40B4-BE49-F238E27FC236}">
                  <a16:creationId xmlns:a16="http://schemas.microsoft.com/office/drawing/2014/main" id="{F4DF6EC4-7624-4AC0-BAF1-BE30A58FA26D}"/>
                </a:ext>
              </a:extLst>
            </p:cNvPr>
            <p:cNvSpPr/>
            <p:nvPr/>
          </p:nvSpPr>
          <p:spPr>
            <a:xfrm>
              <a:off x="8815646" y="1697282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801DBA37-12AB-4C74-A986-A121BEEA019B}"/>
                </a:ext>
              </a:extLst>
            </p:cNvPr>
            <p:cNvSpPr/>
            <p:nvPr/>
          </p:nvSpPr>
          <p:spPr>
            <a:xfrm>
              <a:off x="9693666" y="3938783"/>
              <a:ext cx="561448" cy="50684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4" name="橢圓 193">
            <a:extLst>
              <a:ext uri="{FF2B5EF4-FFF2-40B4-BE49-F238E27FC236}">
                <a16:creationId xmlns:a16="http://schemas.microsoft.com/office/drawing/2014/main" id="{DA6F6E8B-4E95-4A04-9CEF-F81F30E25BE6}"/>
              </a:ext>
            </a:extLst>
          </p:cNvPr>
          <p:cNvSpPr/>
          <p:nvPr/>
        </p:nvSpPr>
        <p:spPr>
          <a:xfrm>
            <a:off x="4281708" y="5132219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8752015E-8194-4AE5-B192-49646A5BFFC6}"/>
              </a:ext>
            </a:extLst>
          </p:cNvPr>
          <p:cNvSpPr/>
          <p:nvPr/>
        </p:nvSpPr>
        <p:spPr>
          <a:xfrm>
            <a:off x="5019112" y="5132219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450D16B4-BCFF-4C6D-A261-5E0ACB8E9F37}"/>
              </a:ext>
            </a:extLst>
          </p:cNvPr>
          <p:cNvSpPr/>
          <p:nvPr/>
        </p:nvSpPr>
        <p:spPr>
          <a:xfrm>
            <a:off x="4281708" y="5786595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93E45A84-4560-48A9-B8DE-605588D91712}"/>
              </a:ext>
            </a:extLst>
          </p:cNvPr>
          <p:cNvSpPr/>
          <p:nvPr/>
        </p:nvSpPr>
        <p:spPr>
          <a:xfrm>
            <a:off x="5022560" y="5777641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168A0174-3383-4B5B-AD8B-5885AB88F28D}"/>
              </a:ext>
            </a:extLst>
          </p:cNvPr>
          <p:cNvSpPr txBox="1"/>
          <p:nvPr/>
        </p:nvSpPr>
        <p:spPr>
          <a:xfrm>
            <a:off x="9726886" y="4461415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 x 4 image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84CA2B-0F8B-4392-B433-D77D329F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825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6" grpId="0"/>
      <p:bldP spid="177" grpId="0"/>
      <p:bldP spid="194" grpId="0" animBg="1"/>
      <p:bldP spid="195" grpId="0" animBg="1"/>
      <p:bldP spid="196" grpId="0" animBg="1"/>
      <p:bldP spid="19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9DDE3D-4B74-2540-8E0F-398A6674814B}"/>
              </a:ext>
            </a:extLst>
          </p:cNvPr>
          <p:cNvSpPr txBox="1"/>
          <p:nvPr/>
        </p:nvSpPr>
        <p:spPr>
          <a:xfrm>
            <a:off x="7729280" y="12816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the animal?</a:t>
            </a:r>
          </a:p>
        </p:txBody>
      </p:sp>
      <p:pic>
        <p:nvPicPr>
          <p:cNvPr id="1026" name="Picture 2" descr="C:\Users\user\Desktop\imag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8"/>
          <a:stretch/>
        </p:blipFill>
        <p:spPr bwMode="auto">
          <a:xfrm>
            <a:off x="2117349" y="1387362"/>
            <a:ext cx="209618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2834785" y="3026891"/>
            <a:ext cx="661307" cy="628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下箭號 37"/>
          <p:cNvSpPr/>
          <p:nvPr/>
        </p:nvSpPr>
        <p:spPr>
          <a:xfrm>
            <a:off x="2834785" y="4627091"/>
            <a:ext cx="661307" cy="639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 descr="C:\Users\user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89758" y="1915929"/>
            <a:ext cx="2507337" cy="27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向右箭號 26"/>
          <p:cNvSpPr/>
          <p:nvPr/>
        </p:nvSpPr>
        <p:spPr>
          <a:xfrm>
            <a:off x="4610523" y="5357783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022944" y="5357783"/>
            <a:ext cx="1706336" cy="71845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29" name="上彎箭號 28"/>
          <p:cNvSpPr/>
          <p:nvPr/>
        </p:nvSpPr>
        <p:spPr>
          <a:xfrm>
            <a:off x="8105198" y="4627091"/>
            <a:ext cx="2052577" cy="124365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5087C3-13CC-44C1-96CC-0E282F3E6A12}"/>
              </a:ext>
            </a:extLst>
          </p:cNvPr>
          <p:cNvSpPr txBox="1"/>
          <p:nvPr/>
        </p:nvSpPr>
        <p:spPr>
          <a:xfrm>
            <a:off x="6339297" y="3156544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Fully connected layer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C33ABC93-4D31-4661-ADAD-91D366DED6B4}"/>
              </a:ext>
            </a:extLst>
          </p:cNvPr>
          <p:cNvSpPr/>
          <p:nvPr/>
        </p:nvSpPr>
        <p:spPr>
          <a:xfrm>
            <a:off x="1648348" y="4077456"/>
            <a:ext cx="463673" cy="1793288"/>
          </a:xfrm>
          <a:prstGeom prst="leftBrace">
            <a:avLst>
              <a:gd name="adj1" fmla="val 8333"/>
              <a:gd name="adj2" fmla="val 4864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D07BA0-4EE5-4552-AB7C-DF82FD0203E7}"/>
              </a:ext>
            </a:extLst>
          </p:cNvPr>
          <p:cNvSpPr txBox="1"/>
          <p:nvPr/>
        </p:nvSpPr>
        <p:spPr>
          <a:xfrm>
            <a:off x="263170" y="4609336"/>
            <a:ext cx="146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Can Repeat many times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E98B00-3FFD-488E-BAA4-22FB4A124461}"/>
              </a:ext>
            </a:extLst>
          </p:cNvPr>
          <p:cNvSpPr/>
          <p:nvPr/>
        </p:nvSpPr>
        <p:spPr>
          <a:xfrm>
            <a:off x="2181712" y="3782500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41082B-C376-4A66-A22A-9401D5310AED}"/>
              </a:ext>
            </a:extLst>
          </p:cNvPr>
          <p:cNvSpPr/>
          <p:nvPr/>
        </p:nvSpPr>
        <p:spPr>
          <a:xfrm>
            <a:off x="2181712" y="5366136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AD54B6-6233-4DFD-AE00-80C3D8CB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69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CNN-Flatten</a:t>
            </a:r>
            <a:endParaRPr kumimoji="1" lang="zh-TW" altLang="en-US" sz="4400" dirty="0"/>
          </a:p>
        </p:txBody>
      </p:sp>
      <p:sp>
        <p:nvSpPr>
          <p:cNvPr id="155" name="橢圓 154">
            <a:extLst>
              <a:ext uri="{FF2B5EF4-FFF2-40B4-BE49-F238E27FC236}">
                <a16:creationId xmlns:a16="http://schemas.microsoft.com/office/drawing/2014/main" id="{451B59C8-93B9-445B-A7C8-895CE31A198E}"/>
              </a:ext>
            </a:extLst>
          </p:cNvPr>
          <p:cNvSpPr/>
          <p:nvPr/>
        </p:nvSpPr>
        <p:spPr>
          <a:xfrm>
            <a:off x="839354" y="2846519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F491377C-8DBF-48A8-8690-8C432CEC3AB3}"/>
              </a:ext>
            </a:extLst>
          </p:cNvPr>
          <p:cNvSpPr/>
          <p:nvPr/>
        </p:nvSpPr>
        <p:spPr>
          <a:xfrm>
            <a:off x="1576758" y="2846519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AA76546D-8319-4D0B-92FF-4C067CFBBCD7}"/>
              </a:ext>
            </a:extLst>
          </p:cNvPr>
          <p:cNvSpPr/>
          <p:nvPr/>
        </p:nvSpPr>
        <p:spPr>
          <a:xfrm>
            <a:off x="839354" y="350089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7C888A57-AA16-4617-8440-0C4E405157AF}"/>
              </a:ext>
            </a:extLst>
          </p:cNvPr>
          <p:cNvSpPr/>
          <p:nvPr/>
        </p:nvSpPr>
        <p:spPr>
          <a:xfrm>
            <a:off x="1580206" y="349194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DA6F6E8B-4E95-4A04-9CEF-F81F30E25BE6}"/>
              </a:ext>
            </a:extLst>
          </p:cNvPr>
          <p:cNvSpPr/>
          <p:nvPr/>
        </p:nvSpPr>
        <p:spPr>
          <a:xfrm>
            <a:off x="1131709" y="3054905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8752015E-8194-4AE5-B192-49646A5BFFC6}"/>
              </a:ext>
            </a:extLst>
          </p:cNvPr>
          <p:cNvSpPr/>
          <p:nvPr/>
        </p:nvSpPr>
        <p:spPr>
          <a:xfrm>
            <a:off x="1869113" y="3054905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450D16B4-BCFF-4C6D-A261-5E0ACB8E9F37}"/>
              </a:ext>
            </a:extLst>
          </p:cNvPr>
          <p:cNvSpPr/>
          <p:nvPr/>
        </p:nvSpPr>
        <p:spPr>
          <a:xfrm>
            <a:off x="1131709" y="3709281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93E45A84-4560-48A9-B8DE-605588D91712}"/>
              </a:ext>
            </a:extLst>
          </p:cNvPr>
          <p:cNvSpPr/>
          <p:nvPr/>
        </p:nvSpPr>
        <p:spPr>
          <a:xfrm>
            <a:off x="1872561" y="3700327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B76A4362-1DED-4586-A2D6-1ECB2A96C538}"/>
              </a:ext>
            </a:extLst>
          </p:cNvPr>
          <p:cNvSpPr/>
          <p:nvPr/>
        </p:nvSpPr>
        <p:spPr>
          <a:xfrm>
            <a:off x="2943999" y="3190259"/>
            <a:ext cx="1121790" cy="8085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B1832278-4E2F-467F-B25F-FB8727247BA5}"/>
              </a:ext>
            </a:extLst>
          </p:cNvPr>
          <p:cNvSpPr/>
          <p:nvPr/>
        </p:nvSpPr>
        <p:spPr>
          <a:xfrm>
            <a:off x="4719361" y="1022639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BC53B974-0B1A-4BD9-B266-7835D7BD0628}"/>
              </a:ext>
            </a:extLst>
          </p:cNvPr>
          <p:cNvSpPr/>
          <p:nvPr/>
        </p:nvSpPr>
        <p:spPr>
          <a:xfrm>
            <a:off x="4719361" y="178067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60F473B4-1B9D-45FA-9287-2A962AF15555}"/>
              </a:ext>
            </a:extLst>
          </p:cNvPr>
          <p:cNvSpPr/>
          <p:nvPr/>
        </p:nvSpPr>
        <p:spPr>
          <a:xfrm>
            <a:off x="4719361" y="2538701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84685F8D-F550-4B90-B38E-CE5A20C10901}"/>
              </a:ext>
            </a:extLst>
          </p:cNvPr>
          <p:cNvSpPr/>
          <p:nvPr/>
        </p:nvSpPr>
        <p:spPr>
          <a:xfrm>
            <a:off x="4719361" y="3296732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3" name="橢圓 152">
            <a:extLst>
              <a:ext uri="{FF2B5EF4-FFF2-40B4-BE49-F238E27FC236}">
                <a16:creationId xmlns:a16="http://schemas.microsoft.com/office/drawing/2014/main" id="{A88DBDA7-6C36-40E8-8D85-9062EC456113}"/>
              </a:ext>
            </a:extLst>
          </p:cNvPr>
          <p:cNvSpPr/>
          <p:nvPr/>
        </p:nvSpPr>
        <p:spPr>
          <a:xfrm>
            <a:off x="4719361" y="4054763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4" name="橢圓 153">
            <a:extLst>
              <a:ext uri="{FF2B5EF4-FFF2-40B4-BE49-F238E27FC236}">
                <a16:creationId xmlns:a16="http://schemas.microsoft.com/office/drawing/2014/main" id="{4B0B6B6A-1827-4FCA-86E2-6FA4BF47E0AE}"/>
              </a:ext>
            </a:extLst>
          </p:cNvPr>
          <p:cNvSpPr/>
          <p:nvPr/>
        </p:nvSpPr>
        <p:spPr>
          <a:xfrm>
            <a:off x="4719361" y="4812794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CAC44F93-BD9C-4B6C-A14C-8BBA803F09A1}"/>
              </a:ext>
            </a:extLst>
          </p:cNvPr>
          <p:cNvSpPr/>
          <p:nvPr/>
        </p:nvSpPr>
        <p:spPr>
          <a:xfrm>
            <a:off x="4719361" y="5570825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68D5CE5B-18A2-4807-807C-F258A0AA0589}"/>
              </a:ext>
            </a:extLst>
          </p:cNvPr>
          <p:cNvSpPr/>
          <p:nvPr/>
        </p:nvSpPr>
        <p:spPr>
          <a:xfrm>
            <a:off x="4719361" y="6167529"/>
            <a:ext cx="561448" cy="50684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10D7B228-43B2-4E52-A59E-A18CB50D92C0}"/>
              </a:ext>
            </a:extLst>
          </p:cNvPr>
          <p:cNvSpPr/>
          <p:nvPr/>
        </p:nvSpPr>
        <p:spPr>
          <a:xfrm>
            <a:off x="5789403" y="3145890"/>
            <a:ext cx="1121790" cy="8085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8" name="圖片 17" descr="一張含有 畫畫 的圖片&#10;&#10;自動產生的描述">
            <a:extLst>
              <a:ext uri="{FF2B5EF4-FFF2-40B4-BE49-F238E27FC236}">
                <a16:creationId xmlns:a16="http://schemas.microsoft.com/office/drawing/2014/main" id="{6EC0A9BD-C306-429B-BCA2-57B558CF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16" y="2216054"/>
            <a:ext cx="4871722" cy="2425891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9B7EAF30-89C9-4B29-94A7-4ADFC8402F9C}"/>
              </a:ext>
            </a:extLst>
          </p:cNvPr>
          <p:cNvSpPr txBox="1"/>
          <p:nvPr/>
        </p:nvSpPr>
        <p:spPr>
          <a:xfrm>
            <a:off x="7880807" y="4857970"/>
            <a:ext cx="2827056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Fully connected layer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E8346D-707E-45F0-995A-D4779BE4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87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8" grpId="0" animBg="1"/>
      <p:bldP spid="149" grpId="0" animBg="1"/>
      <p:bldP spid="151" grpId="0" animBg="1"/>
      <p:bldP spid="152" grpId="0" animBg="1"/>
      <p:bldP spid="153" grpId="0" animBg="1"/>
      <p:bldP spid="154" grpId="0" animBg="1"/>
      <p:bldP spid="198" grpId="0" animBg="1"/>
      <p:bldP spid="199" grpId="0" animBg="1"/>
      <p:bldP spid="200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853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Digital Image:  an image is composed of picture elements(pixels)</a:t>
            </a:r>
            <a:endParaRPr lang="zh-TW" altLang="en-US" sz="2400" dirty="0"/>
          </a:p>
        </p:txBody>
      </p:sp>
      <p:pic>
        <p:nvPicPr>
          <p:cNvPr id="3" name="圖片 2" descr="一張含有 室內, 桌, 瓶, 花瓶 的圖片&#10;&#10;自動產生的描述">
            <a:extLst>
              <a:ext uri="{FF2B5EF4-FFF2-40B4-BE49-F238E27FC236}">
                <a16:creationId xmlns:a16="http://schemas.microsoft.com/office/drawing/2014/main" id="{E842EBB3-3A22-44DD-B6B9-9CCCA987A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97" y="1580489"/>
            <a:ext cx="3851988" cy="2187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7201C4-0579-4B4C-904C-BAB9F9255082}"/>
              </a:ext>
            </a:extLst>
          </p:cNvPr>
          <p:cNvSpPr/>
          <p:nvPr/>
        </p:nvSpPr>
        <p:spPr>
          <a:xfrm>
            <a:off x="2415854" y="3167744"/>
            <a:ext cx="364668" cy="261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CAD209-BAD8-4BD0-A7C9-3F0CA119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776" y="4358938"/>
            <a:ext cx="2715004" cy="13146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19C216D-38BE-467E-A741-A9DB205750B4}"/>
              </a:ext>
            </a:extLst>
          </p:cNvPr>
          <p:cNvCxnSpPr>
            <a:cxnSpLocks/>
          </p:cNvCxnSpPr>
          <p:nvPr/>
        </p:nvCxnSpPr>
        <p:spPr>
          <a:xfrm>
            <a:off x="2598188" y="3429000"/>
            <a:ext cx="182334" cy="9299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0D8A995-680B-4D86-AC44-E1DA8087B5D2}"/>
              </a:ext>
            </a:extLst>
          </p:cNvPr>
          <p:cNvSpPr/>
          <p:nvPr/>
        </p:nvSpPr>
        <p:spPr>
          <a:xfrm>
            <a:off x="1233958" y="5908700"/>
            <a:ext cx="3248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729"/>
                </a:solidFill>
                <a:latin typeface="Arial" panose="020B0604020202020204" pitchFamily="34" charset="0"/>
              </a:rPr>
              <a:t>Pixel is the </a:t>
            </a: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</a:rPr>
              <a:t>smallest element </a:t>
            </a:r>
            <a:r>
              <a:rPr lang="en-US" altLang="zh-TW" dirty="0">
                <a:solidFill>
                  <a:srgbClr val="242729"/>
                </a:solidFill>
                <a:latin typeface="Arial" panose="020B0604020202020204" pitchFamily="34" charset="0"/>
              </a:rPr>
              <a:t>in an image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2661D6-7FF0-4251-A8A6-CC8946953EFD}"/>
              </a:ext>
            </a:extLst>
          </p:cNvPr>
          <p:cNvSpPr/>
          <p:nvPr/>
        </p:nvSpPr>
        <p:spPr>
          <a:xfrm>
            <a:off x="2805407" y="5383764"/>
            <a:ext cx="80864" cy="8397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9DFF004-1885-44C2-BEA5-A46EAF8725B5}"/>
              </a:ext>
            </a:extLst>
          </p:cNvPr>
          <p:cNvCxnSpPr>
            <a:cxnSpLocks/>
          </p:cNvCxnSpPr>
          <p:nvPr/>
        </p:nvCxnSpPr>
        <p:spPr>
          <a:xfrm>
            <a:off x="2858277" y="5467739"/>
            <a:ext cx="136850" cy="440961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3511D07-84F5-4761-B00E-784DE7161DE6}"/>
              </a:ext>
            </a:extLst>
          </p:cNvPr>
          <p:cNvSpPr txBox="1"/>
          <p:nvPr/>
        </p:nvSpPr>
        <p:spPr>
          <a:xfrm>
            <a:off x="4058701" y="372796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900x500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69FF078-A0E5-4B2C-9DF3-ED6EBAC009B4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044868" y="3130035"/>
            <a:ext cx="1405308" cy="78259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42032C-F333-4C61-8B7F-9C8F8A6EB97B}"/>
              </a:ext>
            </a:extLst>
          </p:cNvPr>
          <p:cNvSpPr txBox="1"/>
          <p:nvPr/>
        </p:nvSpPr>
        <p:spPr>
          <a:xfrm>
            <a:off x="6450176" y="2022039"/>
            <a:ext cx="3160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Width: 900 pixels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Height: 500 pixels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Total: 900 x 500 = 450000 pixels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5" name="表格 25">
            <a:extLst>
              <a:ext uri="{FF2B5EF4-FFF2-40B4-BE49-F238E27FC236}">
                <a16:creationId xmlns:a16="http://schemas.microsoft.com/office/drawing/2014/main" id="{1FB11FC9-84D0-4A74-A361-FD4A0240D76D}"/>
              </a:ext>
            </a:extLst>
          </p:cNvPr>
          <p:cNvGraphicFramePr>
            <a:graphicFrameLocks noGrp="1"/>
          </p:cNvGraphicFramePr>
          <p:nvPr/>
        </p:nvGraphicFramePr>
        <p:xfrm>
          <a:off x="6450176" y="4158886"/>
          <a:ext cx="492907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26">
                  <a:extLst>
                    <a:ext uri="{9D8B030D-6E8A-4147-A177-3AD203B41FA5}">
                      <a16:colId xmlns:a16="http://schemas.microsoft.com/office/drawing/2014/main" val="2710996295"/>
                    </a:ext>
                  </a:extLst>
                </a:gridCol>
                <a:gridCol w="1643026">
                  <a:extLst>
                    <a:ext uri="{9D8B030D-6E8A-4147-A177-3AD203B41FA5}">
                      <a16:colId xmlns:a16="http://schemas.microsoft.com/office/drawing/2014/main" val="1689732196"/>
                    </a:ext>
                  </a:extLst>
                </a:gridCol>
                <a:gridCol w="1643026">
                  <a:extLst>
                    <a:ext uri="{9D8B030D-6E8A-4147-A177-3AD203B41FA5}">
                      <a16:colId xmlns:a16="http://schemas.microsoft.com/office/drawing/2014/main" val="1150085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Level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Resolution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Quality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347665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>
                          <a:effectLst/>
                          <a:latin typeface="+mn-lt"/>
                        </a:rPr>
                        <a:t>SD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720 x 480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Low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206583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>
                          <a:effectLst/>
                          <a:latin typeface="+mn-lt"/>
                        </a:rPr>
                        <a:t>HD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1280 x 720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</a:rPr>
                        <a:t>Medium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4111127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>
                          <a:effectLst/>
                          <a:latin typeface="+mn-lt"/>
                        </a:rPr>
                        <a:t>Full HD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>
                          <a:effectLst/>
                          <a:latin typeface="+mn-lt"/>
                        </a:rPr>
                        <a:t>1920 x 1080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High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190730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4K UHD</a:t>
                      </a:r>
                      <a:r>
                        <a:rPr lang="zh-TW" alt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or </a:t>
                      </a:r>
                      <a:r>
                        <a:rPr lang="en-US" altLang="zh-TW" sz="1400" dirty="0">
                          <a:effectLst/>
                          <a:latin typeface="+mn-lt"/>
                        </a:rPr>
                        <a:t>4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r>
                        <a:rPr 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、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4K2K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>
                          <a:effectLst/>
                          <a:latin typeface="+mn-lt"/>
                        </a:rPr>
                        <a:t>3820 x 2160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</a:rPr>
                        <a:t>Very high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16160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8K UHD</a:t>
                      </a:r>
                      <a:r>
                        <a:rPr lang="zh-TW" alt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or</a:t>
                      </a:r>
                      <a:r>
                        <a:rPr lang="zh-TW" alt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400" dirty="0">
                          <a:effectLst/>
                          <a:latin typeface="+mn-lt"/>
                        </a:rPr>
                        <a:t>8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K</a:t>
                      </a:r>
                      <a:r>
                        <a:rPr 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、</a:t>
                      </a:r>
                      <a:r>
                        <a:rPr lang="en-US" sz="1400" dirty="0">
                          <a:effectLst/>
                          <a:latin typeface="+mn-lt"/>
                        </a:rPr>
                        <a:t>8K4K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7640 x 4320</a:t>
                      </a:r>
                    </a:p>
                  </a:txBody>
                  <a:tcPr marL="22860" marR="22860" marT="22860" marB="228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Next</a:t>
                      </a:r>
                      <a:r>
                        <a:rPr lang="zh-TW" altLang="en-US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altLang="zh-TW" sz="140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generation</a:t>
                      </a:r>
                      <a:endParaRPr lang="zh-TW" altLang="en-US" sz="1400" dirty="0">
                        <a:effectLst/>
                        <a:latin typeface="+mn-lt"/>
                      </a:endParaRPr>
                    </a:p>
                  </a:txBody>
                  <a:tcPr marL="22860" marR="22860" marT="22860" marB="22860" anchor="ctr"/>
                </a:tc>
                <a:extLst>
                  <a:ext uri="{0D108BD9-81ED-4DB2-BD59-A6C34878D82A}">
                    <a16:rowId xmlns:a16="http://schemas.microsoft.com/office/drawing/2014/main" val="3375899985"/>
                  </a:ext>
                </a:extLst>
              </a:tr>
            </a:tbl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71BAAA-0C9E-4644-871A-79DEBA3489D5}"/>
              </a:ext>
            </a:extLst>
          </p:cNvPr>
          <p:cNvSpPr txBox="1"/>
          <p:nvPr/>
        </p:nvSpPr>
        <p:spPr>
          <a:xfrm>
            <a:off x="7700312" y="3694420"/>
            <a:ext cx="247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Resolution Specification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9F7EED-9998-4AD7-B237-C12C231D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14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animBg="1"/>
      <p:bldP spid="20" grpId="0"/>
      <p:bldP spid="23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A315214-7519-1A4F-A445-FD899C939C9A}"/>
              </a:ext>
            </a:extLst>
          </p:cNvPr>
          <p:cNvGrpSpPr/>
          <p:nvPr/>
        </p:nvGrpSpPr>
        <p:grpSpPr>
          <a:xfrm>
            <a:off x="-553791" y="1225421"/>
            <a:ext cx="2430081" cy="4091529"/>
            <a:chOff x="1507066" y="-2621806"/>
            <a:chExt cx="2430081" cy="4091529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CDF0C92-ED4B-B04B-8E0F-4C7B53DFE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7" b="15734"/>
            <a:stretch/>
          </p:blipFill>
          <p:spPr>
            <a:xfrm>
              <a:off x="1507066" y="-2282154"/>
              <a:ext cx="2430081" cy="350153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BBAC487-422A-5A4F-8735-8181277EE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2621806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8887E93-0FC9-E84F-A976-1BEBAD42B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1918706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3FBFC2C-5392-D243-828F-C2A40DD3B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761384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07A36BFB-B023-794E-B112-2D749391A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8229" y="-2596872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3D72E60-BD7F-404B-BDC2-07989D0D050E}"/>
              </a:ext>
            </a:extLst>
          </p:cNvPr>
          <p:cNvCxnSpPr>
            <a:cxnSpLocks/>
          </p:cNvCxnSpPr>
          <p:nvPr/>
        </p:nvCxnSpPr>
        <p:spPr>
          <a:xfrm flipV="1">
            <a:off x="585720" y="2644142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DE5FBE6-4CE0-9D48-BBEB-DA8378CEE441}"/>
              </a:ext>
            </a:extLst>
          </p:cNvPr>
          <p:cNvCxnSpPr>
            <a:cxnSpLocks/>
          </p:cNvCxnSpPr>
          <p:nvPr/>
        </p:nvCxnSpPr>
        <p:spPr>
          <a:xfrm flipV="1">
            <a:off x="577207" y="2857306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8609E80E-91E4-C946-ACFF-AF45B6CE0AC2}"/>
              </a:ext>
            </a:extLst>
          </p:cNvPr>
          <p:cNvCxnSpPr>
            <a:cxnSpLocks/>
          </p:cNvCxnSpPr>
          <p:nvPr/>
        </p:nvCxnSpPr>
        <p:spPr>
          <a:xfrm flipV="1">
            <a:off x="585299" y="2755636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98CB6EF-8668-1C4D-AB77-06A638E3D1BB}"/>
              </a:ext>
            </a:extLst>
          </p:cNvPr>
          <p:cNvCxnSpPr>
            <a:cxnSpLocks/>
          </p:cNvCxnSpPr>
          <p:nvPr/>
        </p:nvCxnSpPr>
        <p:spPr>
          <a:xfrm flipV="1">
            <a:off x="737699" y="2649092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立方體 49">
            <a:extLst>
              <a:ext uri="{FF2B5EF4-FFF2-40B4-BE49-F238E27FC236}">
                <a16:creationId xmlns:a16="http://schemas.microsoft.com/office/drawing/2014/main" id="{3594837B-7315-DD48-AC72-4C410C56D9AA}"/>
              </a:ext>
            </a:extLst>
          </p:cNvPr>
          <p:cNvSpPr/>
          <p:nvPr/>
        </p:nvSpPr>
        <p:spPr>
          <a:xfrm>
            <a:off x="1414706" y="1225422"/>
            <a:ext cx="1928743" cy="4061356"/>
          </a:xfrm>
          <a:prstGeom prst="cube">
            <a:avLst>
              <a:gd name="adj" fmla="val 52748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0B1E159-C131-724A-B50E-BF0540200508}"/>
              </a:ext>
            </a:extLst>
          </p:cNvPr>
          <p:cNvCxnSpPr>
            <a:cxnSpLocks/>
          </p:cNvCxnSpPr>
          <p:nvPr/>
        </p:nvCxnSpPr>
        <p:spPr>
          <a:xfrm flipV="1">
            <a:off x="1765547" y="2880951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EA1E376E-849B-8A49-8ECD-5B12D2AC8155}"/>
              </a:ext>
            </a:extLst>
          </p:cNvPr>
          <p:cNvCxnSpPr>
            <a:cxnSpLocks/>
          </p:cNvCxnSpPr>
          <p:nvPr/>
        </p:nvCxnSpPr>
        <p:spPr>
          <a:xfrm flipV="1">
            <a:off x="1757034" y="3094115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C99EC07-8CC3-3C43-998A-CC5812919B5A}"/>
              </a:ext>
            </a:extLst>
          </p:cNvPr>
          <p:cNvCxnSpPr>
            <a:cxnSpLocks/>
          </p:cNvCxnSpPr>
          <p:nvPr/>
        </p:nvCxnSpPr>
        <p:spPr>
          <a:xfrm flipV="1">
            <a:off x="1765126" y="2992445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9868F65-399F-DE4C-B5DB-02953721D799}"/>
              </a:ext>
            </a:extLst>
          </p:cNvPr>
          <p:cNvCxnSpPr>
            <a:cxnSpLocks/>
          </p:cNvCxnSpPr>
          <p:nvPr/>
        </p:nvCxnSpPr>
        <p:spPr>
          <a:xfrm flipV="1">
            <a:off x="1917526" y="2885901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35FD5C4F-42B2-4248-824F-97799A4F91F8}"/>
              </a:ext>
            </a:extLst>
          </p:cNvPr>
          <p:cNvCxnSpPr>
            <a:cxnSpLocks/>
          </p:cNvCxnSpPr>
          <p:nvPr/>
        </p:nvCxnSpPr>
        <p:spPr>
          <a:xfrm>
            <a:off x="746646" y="2857307"/>
            <a:ext cx="1129644" cy="190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869E734-7F8B-6645-BC79-51102B55247F}"/>
              </a:ext>
            </a:extLst>
          </p:cNvPr>
          <p:cNvCxnSpPr>
            <a:cxnSpLocks/>
          </p:cNvCxnSpPr>
          <p:nvPr/>
        </p:nvCxnSpPr>
        <p:spPr>
          <a:xfrm>
            <a:off x="728633" y="2657576"/>
            <a:ext cx="1147657" cy="407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82511C5-0EC6-1D4F-AB54-47BD3173E115}"/>
              </a:ext>
            </a:extLst>
          </p:cNvPr>
          <p:cNvCxnSpPr>
            <a:cxnSpLocks/>
          </p:cNvCxnSpPr>
          <p:nvPr/>
        </p:nvCxnSpPr>
        <p:spPr>
          <a:xfrm>
            <a:off x="585299" y="2965455"/>
            <a:ext cx="1290991" cy="91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B58E88C-128C-164C-94CB-9AF433FF6406}"/>
              </a:ext>
            </a:extLst>
          </p:cNvPr>
          <p:cNvCxnSpPr>
            <a:cxnSpLocks/>
          </p:cNvCxnSpPr>
          <p:nvPr/>
        </p:nvCxnSpPr>
        <p:spPr>
          <a:xfrm>
            <a:off x="588093" y="2769618"/>
            <a:ext cx="1288197" cy="28401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體 76">
            <a:extLst>
              <a:ext uri="{FF2B5EF4-FFF2-40B4-BE49-F238E27FC236}">
                <a16:creationId xmlns:a16="http://schemas.microsoft.com/office/drawing/2014/main" id="{AD16E94F-88C9-4341-A226-E4D39F589C5D}"/>
              </a:ext>
            </a:extLst>
          </p:cNvPr>
          <p:cNvSpPr/>
          <p:nvPr/>
        </p:nvSpPr>
        <p:spPr>
          <a:xfrm>
            <a:off x="3693869" y="2131371"/>
            <a:ext cx="1928743" cy="2576741"/>
          </a:xfrm>
          <a:prstGeom prst="cube">
            <a:avLst>
              <a:gd name="adj" fmla="val 40457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立方體 77">
            <a:extLst>
              <a:ext uri="{FF2B5EF4-FFF2-40B4-BE49-F238E27FC236}">
                <a16:creationId xmlns:a16="http://schemas.microsoft.com/office/drawing/2014/main" id="{E34C2F1D-2493-BB45-A49A-CB029CAF2110}"/>
              </a:ext>
            </a:extLst>
          </p:cNvPr>
          <p:cNvSpPr/>
          <p:nvPr/>
        </p:nvSpPr>
        <p:spPr>
          <a:xfrm>
            <a:off x="3916609" y="3013723"/>
            <a:ext cx="1697911" cy="852011"/>
          </a:xfrm>
          <a:prstGeom prst="cube">
            <a:avLst>
              <a:gd name="adj" fmla="val 40457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4D27B8A2-E929-CA47-A386-C102134FB972}"/>
              </a:ext>
            </a:extLst>
          </p:cNvPr>
          <p:cNvCxnSpPr>
            <a:cxnSpLocks/>
          </p:cNvCxnSpPr>
          <p:nvPr/>
        </p:nvCxnSpPr>
        <p:spPr>
          <a:xfrm>
            <a:off x="4481054" y="2151490"/>
            <a:ext cx="0" cy="173682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0E45A30F-433E-C54A-8305-B09A35EB5114}"/>
              </a:ext>
            </a:extLst>
          </p:cNvPr>
          <p:cNvCxnSpPr>
            <a:cxnSpLocks/>
          </p:cNvCxnSpPr>
          <p:nvPr/>
        </p:nvCxnSpPr>
        <p:spPr>
          <a:xfrm flipH="1">
            <a:off x="3781142" y="3888312"/>
            <a:ext cx="699912" cy="5901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B66660A-4E45-1F41-AFE1-E75EC07CF394}"/>
              </a:ext>
            </a:extLst>
          </p:cNvPr>
          <p:cNvCxnSpPr>
            <a:cxnSpLocks/>
          </p:cNvCxnSpPr>
          <p:nvPr/>
        </p:nvCxnSpPr>
        <p:spPr>
          <a:xfrm flipH="1" flipV="1">
            <a:off x="4481054" y="3888312"/>
            <a:ext cx="1038578" cy="150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667230FC-6796-1A42-AABC-FA663898AD2B}"/>
              </a:ext>
            </a:extLst>
          </p:cNvPr>
          <p:cNvCxnSpPr>
            <a:cxnSpLocks/>
          </p:cNvCxnSpPr>
          <p:nvPr/>
        </p:nvCxnSpPr>
        <p:spPr>
          <a:xfrm flipV="1">
            <a:off x="2791466" y="1928521"/>
            <a:ext cx="231873" cy="222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3A6FDF5E-46EA-F242-9B15-BEB03F00D098}"/>
              </a:ext>
            </a:extLst>
          </p:cNvPr>
          <p:cNvCxnSpPr>
            <a:cxnSpLocks/>
          </p:cNvCxnSpPr>
          <p:nvPr/>
        </p:nvCxnSpPr>
        <p:spPr>
          <a:xfrm flipV="1">
            <a:off x="2798341" y="2131371"/>
            <a:ext cx="0" cy="354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0A37773B-CCA6-B649-B106-B468CE47F4B7}"/>
              </a:ext>
            </a:extLst>
          </p:cNvPr>
          <p:cNvCxnSpPr>
            <a:cxnSpLocks/>
          </p:cNvCxnSpPr>
          <p:nvPr/>
        </p:nvCxnSpPr>
        <p:spPr>
          <a:xfrm flipV="1">
            <a:off x="2792295" y="2249061"/>
            <a:ext cx="231873" cy="222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96D48D52-A59A-F94B-B677-7D3D95B65A95}"/>
              </a:ext>
            </a:extLst>
          </p:cNvPr>
          <p:cNvCxnSpPr>
            <a:cxnSpLocks/>
          </p:cNvCxnSpPr>
          <p:nvPr/>
        </p:nvCxnSpPr>
        <p:spPr>
          <a:xfrm flipV="1">
            <a:off x="3016464" y="1921646"/>
            <a:ext cx="0" cy="354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CAD14A7-1170-B743-B91F-465F58C6024B}"/>
              </a:ext>
            </a:extLst>
          </p:cNvPr>
          <p:cNvCxnSpPr>
            <a:cxnSpLocks/>
          </p:cNvCxnSpPr>
          <p:nvPr/>
        </p:nvCxnSpPr>
        <p:spPr>
          <a:xfrm flipV="1">
            <a:off x="5268661" y="2658124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E50E934B-F375-1740-9B79-467F72ED6555}"/>
              </a:ext>
            </a:extLst>
          </p:cNvPr>
          <p:cNvCxnSpPr>
            <a:cxnSpLocks/>
          </p:cNvCxnSpPr>
          <p:nvPr/>
        </p:nvCxnSpPr>
        <p:spPr>
          <a:xfrm flipV="1">
            <a:off x="5260148" y="2871288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797580B2-EDE9-F64B-A69E-B07ED486A405}"/>
              </a:ext>
            </a:extLst>
          </p:cNvPr>
          <p:cNvCxnSpPr>
            <a:cxnSpLocks/>
          </p:cNvCxnSpPr>
          <p:nvPr/>
        </p:nvCxnSpPr>
        <p:spPr>
          <a:xfrm flipV="1">
            <a:off x="5268240" y="2769618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3EE6B173-0A89-5F42-BEAB-C2CA84B6356F}"/>
              </a:ext>
            </a:extLst>
          </p:cNvPr>
          <p:cNvCxnSpPr>
            <a:cxnSpLocks/>
          </p:cNvCxnSpPr>
          <p:nvPr/>
        </p:nvCxnSpPr>
        <p:spPr>
          <a:xfrm flipV="1">
            <a:off x="5420640" y="2663074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9000F956-533C-3047-BAB1-96F87C0532FF}"/>
              </a:ext>
            </a:extLst>
          </p:cNvPr>
          <p:cNvCxnSpPr>
            <a:cxnSpLocks/>
          </p:cNvCxnSpPr>
          <p:nvPr/>
        </p:nvCxnSpPr>
        <p:spPr>
          <a:xfrm>
            <a:off x="3016464" y="2280559"/>
            <a:ext cx="2251776" cy="510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E177DDCF-FC14-254C-88CB-705B74D9CF4A}"/>
              </a:ext>
            </a:extLst>
          </p:cNvPr>
          <p:cNvCxnSpPr>
            <a:cxnSpLocks/>
          </p:cNvCxnSpPr>
          <p:nvPr/>
        </p:nvCxnSpPr>
        <p:spPr>
          <a:xfrm>
            <a:off x="2791466" y="2471457"/>
            <a:ext cx="2484867" cy="3194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3B3CFAE4-BC10-8E48-8063-F416615D891E}"/>
              </a:ext>
            </a:extLst>
          </p:cNvPr>
          <p:cNvCxnSpPr>
            <a:cxnSpLocks/>
          </p:cNvCxnSpPr>
          <p:nvPr/>
        </p:nvCxnSpPr>
        <p:spPr>
          <a:xfrm>
            <a:off x="2806862" y="2147493"/>
            <a:ext cx="2476346" cy="6531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9380A055-55C1-764C-8396-ED44B650C385}"/>
              </a:ext>
            </a:extLst>
          </p:cNvPr>
          <p:cNvCxnSpPr>
            <a:cxnSpLocks/>
          </p:cNvCxnSpPr>
          <p:nvPr/>
        </p:nvCxnSpPr>
        <p:spPr>
          <a:xfrm>
            <a:off x="3016464" y="1944937"/>
            <a:ext cx="2266744" cy="8459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橢圓 118">
            <a:extLst>
              <a:ext uri="{FF2B5EF4-FFF2-40B4-BE49-F238E27FC236}">
                <a16:creationId xmlns:a16="http://schemas.microsoft.com/office/drawing/2014/main" id="{1D4BC988-7AA5-634A-A82E-BB49D1216BF3}"/>
              </a:ext>
            </a:extLst>
          </p:cNvPr>
          <p:cNvSpPr/>
          <p:nvPr/>
        </p:nvSpPr>
        <p:spPr>
          <a:xfrm>
            <a:off x="5631380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94753F77-75D9-E14F-B0FD-8A407D086AB5}"/>
              </a:ext>
            </a:extLst>
          </p:cNvPr>
          <p:cNvSpPr/>
          <p:nvPr/>
        </p:nvSpPr>
        <p:spPr>
          <a:xfrm>
            <a:off x="5896279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02FA062F-74E2-5B4B-A95D-9DF58AEF68A2}"/>
              </a:ext>
            </a:extLst>
          </p:cNvPr>
          <p:cNvSpPr/>
          <p:nvPr/>
        </p:nvSpPr>
        <p:spPr>
          <a:xfrm>
            <a:off x="6161178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F710885F-6906-5843-B9FC-7232AFBBA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50" t="33142" r="50182" b="64457"/>
          <a:stretch/>
        </p:blipFill>
        <p:spPr>
          <a:xfrm>
            <a:off x="3938515" y="1098025"/>
            <a:ext cx="986786" cy="968812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FABADF90-7690-D149-B713-C0EB9CBA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5"/>
          <a:stretch/>
        </p:blipFill>
        <p:spPr>
          <a:xfrm>
            <a:off x="4965477" y="1239319"/>
            <a:ext cx="749333" cy="759094"/>
          </a:xfrm>
          <a:prstGeom prst="rect">
            <a:avLst/>
          </a:prstGeom>
        </p:spPr>
      </p:pic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8DBE509-7E3F-2840-89AB-9F524D2D461C}"/>
              </a:ext>
            </a:extLst>
          </p:cNvPr>
          <p:cNvSpPr txBox="1"/>
          <p:nvPr/>
        </p:nvSpPr>
        <p:spPr>
          <a:xfrm>
            <a:off x="4314158" y="52385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33CD4B3F-F5C4-A348-A5A0-607541C9C83B}"/>
              </a:ext>
            </a:extLst>
          </p:cNvPr>
          <p:cNvSpPr txBox="1"/>
          <p:nvPr/>
        </p:nvSpPr>
        <p:spPr>
          <a:xfrm>
            <a:off x="1805289" y="52385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C4109415-903E-0247-A11D-B95C01A3A862}"/>
              </a:ext>
            </a:extLst>
          </p:cNvPr>
          <p:cNvSpPr txBox="1"/>
          <p:nvPr/>
        </p:nvSpPr>
        <p:spPr>
          <a:xfrm>
            <a:off x="401210" y="52321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3138CDC4-AA3E-D348-81FA-A7E1AB25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49" t="26855" r="53420" b="70201"/>
          <a:stretch/>
        </p:blipFill>
        <p:spPr>
          <a:xfrm>
            <a:off x="1730328" y="2388091"/>
            <a:ext cx="598604" cy="2993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2DB3EF4B-478B-1345-A93A-0C1E58C36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22" t="29120" r="44069" b="64127"/>
          <a:stretch/>
        </p:blipFill>
        <p:spPr>
          <a:xfrm>
            <a:off x="1852360" y="2838274"/>
            <a:ext cx="336042" cy="31204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AF6BB8C-99DC-E247-B07A-CA07BE0ED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3" t="36912" r="41991" b="59279"/>
          <a:stretch/>
        </p:blipFill>
        <p:spPr>
          <a:xfrm>
            <a:off x="1616473" y="3396238"/>
            <a:ext cx="653144" cy="261258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2F862D98-87ED-9C41-A693-8BA37E75E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0" t="7147" r="44675" b="86760"/>
          <a:stretch/>
        </p:blipFill>
        <p:spPr>
          <a:xfrm>
            <a:off x="1528874" y="2257293"/>
            <a:ext cx="322589" cy="193751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148B6F7C-3910-214C-8ED3-BB1EE9573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1" t="69826" r="42306" b="23582"/>
          <a:stretch/>
        </p:blipFill>
        <p:spPr>
          <a:xfrm>
            <a:off x="1846062" y="4454867"/>
            <a:ext cx="183035" cy="209628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6AD1A433-DB38-2E41-9EBA-CFD0F7DB4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64" t="46470" r="37542" b="36983"/>
          <a:stretch/>
        </p:blipFill>
        <p:spPr>
          <a:xfrm>
            <a:off x="1680551" y="3802311"/>
            <a:ext cx="496000" cy="52624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27" name="矩形 126">
            <a:extLst>
              <a:ext uri="{FF2B5EF4-FFF2-40B4-BE49-F238E27FC236}">
                <a16:creationId xmlns:a16="http://schemas.microsoft.com/office/drawing/2014/main" id="{1C684370-FE55-7644-A446-2211B7E2D441}"/>
              </a:ext>
            </a:extLst>
          </p:cNvPr>
          <p:cNvSpPr/>
          <p:nvPr/>
        </p:nvSpPr>
        <p:spPr>
          <a:xfrm>
            <a:off x="7862131" y="1679143"/>
            <a:ext cx="301916" cy="1868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立方體 140">
            <a:extLst>
              <a:ext uri="{FF2B5EF4-FFF2-40B4-BE49-F238E27FC236}">
                <a16:creationId xmlns:a16="http://schemas.microsoft.com/office/drawing/2014/main" id="{058DEE99-80E3-9047-8C1D-22BDECF93F59}"/>
              </a:ext>
            </a:extLst>
          </p:cNvPr>
          <p:cNvSpPr/>
          <p:nvPr/>
        </p:nvSpPr>
        <p:spPr>
          <a:xfrm>
            <a:off x="6416417" y="2107867"/>
            <a:ext cx="1043066" cy="2576741"/>
          </a:xfrm>
          <a:prstGeom prst="cube">
            <a:avLst>
              <a:gd name="adj" fmla="val 59411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25" name="直線接點 1024">
            <a:extLst>
              <a:ext uri="{FF2B5EF4-FFF2-40B4-BE49-F238E27FC236}">
                <a16:creationId xmlns:a16="http://schemas.microsoft.com/office/drawing/2014/main" id="{E0D68D0B-2F56-094E-A271-241C77D43817}"/>
              </a:ext>
            </a:extLst>
          </p:cNvPr>
          <p:cNvCxnSpPr>
            <a:cxnSpLocks/>
          </p:cNvCxnSpPr>
          <p:nvPr/>
        </p:nvCxnSpPr>
        <p:spPr>
          <a:xfrm>
            <a:off x="7862131" y="1953314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FDF76077-029F-0543-A9AE-E2CDC9D791D9}"/>
              </a:ext>
            </a:extLst>
          </p:cNvPr>
          <p:cNvCxnSpPr>
            <a:cxnSpLocks/>
          </p:cNvCxnSpPr>
          <p:nvPr/>
        </p:nvCxnSpPr>
        <p:spPr>
          <a:xfrm>
            <a:off x="7853893" y="2216925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EFF44713-124E-AE41-8D54-319F1E5CE4CB}"/>
              </a:ext>
            </a:extLst>
          </p:cNvPr>
          <p:cNvCxnSpPr>
            <a:cxnSpLocks/>
          </p:cNvCxnSpPr>
          <p:nvPr/>
        </p:nvCxnSpPr>
        <p:spPr>
          <a:xfrm>
            <a:off x="7866250" y="2476417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495BE458-8F50-4644-9A62-307B57601DFA}"/>
              </a:ext>
            </a:extLst>
          </p:cNvPr>
          <p:cNvCxnSpPr>
            <a:cxnSpLocks/>
          </p:cNvCxnSpPr>
          <p:nvPr/>
        </p:nvCxnSpPr>
        <p:spPr>
          <a:xfrm>
            <a:off x="7862131" y="2735678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15FC0E21-035C-154E-B3F6-47E340368B6E}"/>
              </a:ext>
            </a:extLst>
          </p:cNvPr>
          <p:cNvCxnSpPr>
            <a:cxnSpLocks/>
          </p:cNvCxnSpPr>
          <p:nvPr/>
        </p:nvCxnSpPr>
        <p:spPr>
          <a:xfrm>
            <a:off x="7853893" y="2985925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8B0B666B-A20A-374F-ADFD-9FE4B87252F0}"/>
              </a:ext>
            </a:extLst>
          </p:cNvPr>
          <p:cNvCxnSpPr>
            <a:cxnSpLocks/>
          </p:cNvCxnSpPr>
          <p:nvPr/>
        </p:nvCxnSpPr>
        <p:spPr>
          <a:xfrm>
            <a:off x="7866190" y="3238531"/>
            <a:ext cx="294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接點 155">
            <a:extLst>
              <a:ext uri="{FF2B5EF4-FFF2-40B4-BE49-F238E27FC236}">
                <a16:creationId xmlns:a16="http://schemas.microsoft.com/office/drawing/2014/main" id="{45EA7A66-A62A-F44C-A770-AA4E3111223E}"/>
              </a:ext>
            </a:extLst>
          </p:cNvPr>
          <p:cNvCxnSpPr>
            <a:cxnSpLocks/>
          </p:cNvCxnSpPr>
          <p:nvPr/>
        </p:nvCxnSpPr>
        <p:spPr>
          <a:xfrm>
            <a:off x="6630574" y="4345982"/>
            <a:ext cx="1329440" cy="720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C57FD16A-467C-5D4B-81CD-DFFEC78F0A8E}"/>
              </a:ext>
            </a:extLst>
          </p:cNvPr>
          <p:cNvSpPr/>
          <p:nvPr/>
        </p:nvSpPr>
        <p:spPr>
          <a:xfrm>
            <a:off x="7956448" y="4722596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29881BD-2BF2-9940-9F52-B44FE7A8E983}"/>
              </a:ext>
            </a:extLst>
          </p:cNvPr>
          <p:cNvSpPr/>
          <p:nvPr/>
        </p:nvSpPr>
        <p:spPr>
          <a:xfrm>
            <a:off x="7862131" y="4926723"/>
            <a:ext cx="286265" cy="225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10D1F00C-63DE-494A-809C-FFE12CCBB753}"/>
              </a:ext>
            </a:extLst>
          </p:cNvPr>
          <p:cNvCxnSpPr>
            <a:cxnSpLocks/>
          </p:cNvCxnSpPr>
          <p:nvPr/>
        </p:nvCxnSpPr>
        <p:spPr>
          <a:xfrm flipV="1">
            <a:off x="7309152" y="1855916"/>
            <a:ext cx="691537" cy="607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5563B916-94A5-C243-B857-75A6465BC855}"/>
              </a:ext>
            </a:extLst>
          </p:cNvPr>
          <p:cNvSpPr txBox="1"/>
          <p:nvPr/>
        </p:nvSpPr>
        <p:spPr>
          <a:xfrm>
            <a:off x="7615514" y="52436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67FB993-1C77-4B46-ACC5-1346DA928DDC}"/>
              </a:ext>
            </a:extLst>
          </p:cNvPr>
          <p:cNvGrpSpPr/>
          <p:nvPr/>
        </p:nvGrpSpPr>
        <p:grpSpPr>
          <a:xfrm>
            <a:off x="9077224" y="1019668"/>
            <a:ext cx="2537569" cy="4408697"/>
            <a:chOff x="8697195" y="884105"/>
            <a:chExt cx="3406867" cy="5913144"/>
          </a:xfrm>
        </p:grpSpPr>
        <p:sp>
          <p:nvSpPr>
            <p:cNvPr id="335" name="橢圓 334">
              <a:extLst>
                <a:ext uri="{FF2B5EF4-FFF2-40B4-BE49-F238E27FC236}">
                  <a16:creationId xmlns:a16="http://schemas.microsoft.com/office/drawing/2014/main" id="{4BFB7F65-C76E-DC4D-B0F1-6CB1BE3FFEBE}"/>
                </a:ext>
              </a:extLst>
            </p:cNvPr>
            <p:cNvSpPr/>
            <p:nvPr/>
          </p:nvSpPr>
          <p:spPr>
            <a:xfrm>
              <a:off x="8697195" y="2388552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6" name="橢圓 335">
              <a:extLst>
                <a:ext uri="{FF2B5EF4-FFF2-40B4-BE49-F238E27FC236}">
                  <a16:creationId xmlns:a16="http://schemas.microsoft.com/office/drawing/2014/main" id="{224BBC40-E25B-254B-9970-241D3CA4DA7F}"/>
                </a:ext>
              </a:extLst>
            </p:cNvPr>
            <p:cNvSpPr/>
            <p:nvPr/>
          </p:nvSpPr>
          <p:spPr>
            <a:xfrm>
              <a:off x="8697195" y="1890704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AFA8E6F5-25E6-2145-A88D-9BB3046B047B}"/>
                </a:ext>
              </a:extLst>
            </p:cNvPr>
            <p:cNvSpPr/>
            <p:nvPr/>
          </p:nvSpPr>
          <p:spPr>
            <a:xfrm>
              <a:off x="8697195" y="2886400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8" name="橢圓 337">
              <a:extLst>
                <a:ext uri="{FF2B5EF4-FFF2-40B4-BE49-F238E27FC236}">
                  <a16:creationId xmlns:a16="http://schemas.microsoft.com/office/drawing/2014/main" id="{029EBF1D-E450-4341-9CFE-049641AC6843}"/>
                </a:ext>
              </a:extLst>
            </p:cNvPr>
            <p:cNvSpPr/>
            <p:nvPr/>
          </p:nvSpPr>
          <p:spPr>
            <a:xfrm>
              <a:off x="8704608" y="3384248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9" name="橢圓 338">
              <a:extLst>
                <a:ext uri="{FF2B5EF4-FFF2-40B4-BE49-F238E27FC236}">
                  <a16:creationId xmlns:a16="http://schemas.microsoft.com/office/drawing/2014/main" id="{765C8E22-EBEE-7448-8F3B-B8B56567CBF1}"/>
                </a:ext>
              </a:extLst>
            </p:cNvPr>
            <p:cNvSpPr/>
            <p:nvPr/>
          </p:nvSpPr>
          <p:spPr>
            <a:xfrm>
              <a:off x="8697195" y="4456760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0" name="橢圓 339">
              <a:extLst>
                <a:ext uri="{FF2B5EF4-FFF2-40B4-BE49-F238E27FC236}">
                  <a16:creationId xmlns:a16="http://schemas.microsoft.com/office/drawing/2014/main" id="{200A48E4-F5FD-E84C-8DF4-52D30D596D7A}"/>
                </a:ext>
              </a:extLst>
            </p:cNvPr>
            <p:cNvSpPr/>
            <p:nvPr/>
          </p:nvSpPr>
          <p:spPr>
            <a:xfrm>
              <a:off x="8697195" y="3958912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1" name="橢圓 340">
              <a:extLst>
                <a:ext uri="{FF2B5EF4-FFF2-40B4-BE49-F238E27FC236}">
                  <a16:creationId xmlns:a16="http://schemas.microsoft.com/office/drawing/2014/main" id="{66D92FD5-E525-6A47-850B-1AD9819B3AD7}"/>
                </a:ext>
              </a:extLst>
            </p:cNvPr>
            <p:cNvSpPr/>
            <p:nvPr/>
          </p:nvSpPr>
          <p:spPr>
            <a:xfrm>
              <a:off x="8697195" y="4954608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2" name="橢圓 341">
              <a:extLst>
                <a:ext uri="{FF2B5EF4-FFF2-40B4-BE49-F238E27FC236}">
                  <a16:creationId xmlns:a16="http://schemas.microsoft.com/office/drawing/2014/main" id="{FAC89FB5-13D6-764C-BFA5-47F3201EF029}"/>
                </a:ext>
              </a:extLst>
            </p:cNvPr>
            <p:cNvSpPr/>
            <p:nvPr/>
          </p:nvSpPr>
          <p:spPr>
            <a:xfrm>
              <a:off x="8704608" y="5452456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3" name="橢圓 342">
              <a:extLst>
                <a:ext uri="{FF2B5EF4-FFF2-40B4-BE49-F238E27FC236}">
                  <a16:creationId xmlns:a16="http://schemas.microsoft.com/office/drawing/2014/main" id="{8EC701A0-CD88-B548-A20A-ADC4D030ACD8}"/>
                </a:ext>
              </a:extLst>
            </p:cNvPr>
            <p:cNvSpPr/>
            <p:nvPr/>
          </p:nvSpPr>
          <p:spPr>
            <a:xfrm>
              <a:off x="10206528" y="1381953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4" name="橢圓 343">
              <a:extLst>
                <a:ext uri="{FF2B5EF4-FFF2-40B4-BE49-F238E27FC236}">
                  <a16:creationId xmlns:a16="http://schemas.microsoft.com/office/drawing/2014/main" id="{2AD13AB8-ED71-1A41-B193-01A416B0518F}"/>
                </a:ext>
              </a:extLst>
            </p:cNvPr>
            <p:cNvSpPr/>
            <p:nvPr/>
          </p:nvSpPr>
          <p:spPr>
            <a:xfrm>
              <a:off x="10206528" y="884105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5" name="橢圓 344">
              <a:extLst>
                <a:ext uri="{FF2B5EF4-FFF2-40B4-BE49-F238E27FC236}">
                  <a16:creationId xmlns:a16="http://schemas.microsoft.com/office/drawing/2014/main" id="{67A06CD6-52CC-0441-97C2-A2CB9DF9FD14}"/>
                </a:ext>
              </a:extLst>
            </p:cNvPr>
            <p:cNvSpPr/>
            <p:nvPr/>
          </p:nvSpPr>
          <p:spPr>
            <a:xfrm>
              <a:off x="10206528" y="1879801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6" name="橢圓 345">
              <a:extLst>
                <a:ext uri="{FF2B5EF4-FFF2-40B4-BE49-F238E27FC236}">
                  <a16:creationId xmlns:a16="http://schemas.microsoft.com/office/drawing/2014/main" id="{D1DE4472-1614-244E-B030-541BF9A98EEA}"/>
                </a:ext>
              </a:extLst>
            </p:cNvPr>
            <p:cNvSpPr/>
            <p:nvPr/>
          </p:nvSpPr>
          <p:spPr>
            <a:xfrm>
              <a:off x="10213941" y="2377649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7" name="橢圓 346">
              <a:extLst>
                <a:ext uri="{FF2B5EF4-FFF2-40B4-BE49-F238E27FC236}">
                  <a16:creationId xmlns:a16="http://schemas.microsoft.com/office/drawing/2014/main" id="{6C343F2D-D939-3B4F-BB11-44385A205ABE}"/>
                </a:ext>
              </a:extLst>
            </p:cNvPr>
            <p:cNvSpPr/>
            <p:nvPr/>
          </p:nvSpPr>
          <p:spPr>
            <a:xfrm>
              <a:off x="10206528" y="3450161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8" name="橢圓 347">
              <a:extLst>
                <a:ext uri="{FF2B5EF4-FFF2-40B4-BE49-F238E27FC236}">
                  <a16:creationId xmlns:a16="http://schemas.microsoft.com/office/drawing/2014/main" id="{5F63E91E-F91A-C742-AEE9-F7A0E2B5B27A}"/>
                </a:ext>
              </a:extLst>
            </p:cNvPr>
            <p:cNvSpPr/>
            <p:nvPr/>
          </p:nvSpPr>
          <p:spPr>
            <a:xfrm>
              <a:off x="10206528" y="2952313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9" name="橢圓 348">
              <a:extLst>
                <a:ext uri="{FF2B5EF4-FFF2-40B4-BE49-F238E27FC236}">
                  <a16:creationId xmlns:a16="http://schemas.microsoft.com/office/drawing/2014/main" id="{EBF7F10A-AE26-9D4A-9ABF-1C3667B4DFB0}"/>
                </a:ext>
              </a:extLst>
            </p:cNvPr>
            <p:cNvSpPr/>
            <p:nvPr/>
          </p:nvSpPr>
          <p:spPr>
            <a:xfrm>
              <a:off x="10206528" y="3948009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0" name="橢圓 349">
              <a:extLst>
                <a:ext uri="{FF2B5EF4-FFF2-40B4-BE49-F238E27FC236}">
                  <a16:creationId xmlns:a16="http://schemas.microsoft.com/office/drawing/2014/main" id="{DBE4EFF2-7146-C948-9777-7D40EA788C5A}"/>
                </a:ext>
              </a:extLst>
            </p:cNvPr>
            <p:cNvSpPr/>
            <p:nvPr/>
          </p:nvSpPr>
          <p:spPr>
            <a:xfrm>
              <a:off x="10213941" y="4445857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1" name="橢圓 350">
              <a:extLst>
                <a:ext uri="{FF2B5EF4-FFF2-40B4-BE49-F238E27FC236}">
                  <a16:creationId xmlns:a16="http://schemas.microsoft.com/office/drawing/2014/main" id="{B35DC2C0-5EEE-DE44-B669-0E178109B109}"/>
                </a:ext>
              </a:extLst>
            </p:cNvPr>
            <p:cNvSpPr/>
            <p:nvPr/>
          </p:nvSpPr>
          <p:spPr>
            <a:xfrm>
              <a:off x="10206528" y="5441553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2" name="橢圓 351">
              <a:extLst>
                <a:ext uri="{FF2B5EF4-FFF2-40B4-BE49-F238E27FC236}">
                  <a16:creationId xmlns:a16="http://schemas.microsoft.com/office/drawing/2014/main" id="{EE833409-C993-6B4F-9F7E-8D9518312F2E}"/>
                </a:ext>
              </a:extLst>
            </p:cNvPr>
            <p:cNvSpPr/>
            <p:nvPr/>
          </p:nvSpPr>
          <p:spPr>
            <a:xfrm>
              <a:off x="10206528" y="4943705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3" name="橢圓 352">
              <a:extLst>
                <a:ext uri="{FF2B5EF4-FFF2-40B4-BE49-F238E27FC236}">
                  <a16:creationId xmlns:a16="http://schemas.microsoft.com/office/drawing/2014/main" id="{9F5B8AE6-1605-CF4E-9D50-E9C78BD47CFE}"/>
                </a:ext>
              </a:extLst>
            </p:cNvPr>
            <p:cNvSpPr/>
            <p:nvPr/>
          </p:nvSpPr>
          <p:spPr>
            <a:xfrm>
              <a:off x="10206528" y="5939401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4" name="橢圓 353">
              <a:extLst>
                <a:ext uri="{FF2B5EF4-FFF2-40B4-BE49-F238E27FC236}">
                  <a16:creationId xmlns:a16="http://schemas.microsoft.com/office/drawing/2014/main" id="{5775AD20-A294-6B40-AEED-C32B0B027768}"/>
                </a:ext>
              </a:extLst>
            </p:cNvPr>
            <p:cNvSpPr/>
            <p:nvPr/>
          </p:nvSpPr>
          <p:spPr>
            <a:xfrm>
              <a:off x="10213941" y="6437249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5" name="橢圓 354">
              <a:extLst>
                <a:ext uri="{FF2B5EF4-FFF2-40B4-BE49-F238E27FC236}">
                  <a16:creationId xmlns:a16="http://schemas.microsoft.com/office/drawing/2014/main" id="{672100C8-49B9-B84F-BC55-A5803092C137}"/>
                </a:ext>
              </a:extLst>
            </p:cNvPr>
            <p:cNvSpPr/>
            <p:nvPr/>
          </p:nvSpPr>
          <p:spPr>
            <a:xfrm>
              <a:off x="11736649" y="3450161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6" name="橢圓 355">
              <a:extLst>
                <a:ext uri="{FF2B5EF4-FFF2-40B4-BE49-F238E27FC236}">
                  <a16:creationId xmlns:a16="http://schemas.microsoft.com/office/drawing/2014/main" id="{2DA93932-4954-4648-9009-3921ECA77945}"/>
                </a:ext>
              </a:extLst>
            </p:cNvPr>
            <p:cNvSpPr/>
            <p:nvPr/>
          </p:nvSpPr>
          <p:spPr>
            <a:xfrm>
              <a:off x="11736649" y="2952313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7" name="橢圓 356">
              <a:extLst>
                <a:ext uri="{FF2B5EF4-FFF2-40B4-BE49-F238E27FC236}">
                  <a16:creationId xmlns:a16="http://schemas.microsoft.com/office/drawing/2014/main" id="{F9E9B72A-2967-F14A-90EA-78C6C6E168C6}"/>
                </a:ext>
              </a:extLst>
            </p:cNvPr>
            <p:cNvSpPr/>
            <p:nvPr/>
          </p:nvSpPr>
          <p:spPr>
            <a:xfrm>
              <a:off x="11736649" y="3948009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8" name="橢圓 357">
              <a:extLst>
                <a:ext uri="{FF2B5EF4-FFF2-40B4-BE49-F238E27FC236}">
                  <a16:creationId xmlns:a16="http://schemas.microsoft.com/office/drawing/2014/main" id="{1303411E-C927-7D4E-9439-752A706667B5}"/>
                </a:ext>
              </a:extLst>
            </p:cNvPr>
            <p:cNvSpPr/>
            <p:nvPr/>
          </p:nvSpPr>
          <p:spPr>
            <a:xfrm>
              <a:off x="11744062" y="4445857"/>
              <a:ext cx="360000" cy="360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59" name="直線接點 358">
              <a:extLst>
                <a:ext uri="{FF2B5EF4-FFF2-40B4-BE49-F238E27FC236}">
                  <a16:creationId xmlns:a16="http://schemas.microsoft.com/office/drawing/2014/main" id="{67FA104D-900E-D148-95EF-C5C1DEBB0FCA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 flipV="1">
              <a:off x="9057195" y="1064105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線接點 359">
              <a:extLst>
                <a:ext uri="{FF2B5EF4-FFF2-40B4-BE49-F238E27FC236}">
                  <a16:creationId xmlns:a16="http://schemas.microsoft.com/office/drawing/2014/main" id="{45B32499-6E6C-E642-B751-1B3389B51BB5}"/>
                </a:ext>
              </a:extLst>
            </p:cNvPr>
            <p:cNvCxnSpPr>
              <a:cxnSpLocks/>
              <a:stCxn id="336" idx="6"/>
              <a:endCxn id="343" idx="2"/>
            </p:cNvCxnSpPr>
            <p:nvPr/>
          </p:nvCxnSpPr>
          <p:spPr>
            <a:xfrm flipV="1">
              <a:off x="9057195" y="1561953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線接點 360">
              <a:extLst>
                <a:ext uri="{FF2B5EF4-FFF2-40B4-BE49-F238E27FC236}">
                  <a16:creationId xmlns:a16="http://schemas.microsoft.com/office/drawing/2014/main" id="{77E6FCA4-B52B-2F4A-B7EE-67463C1BA695}"/>
                </a:ext>
              </a:extLst>
            </p:cNvPr>
            <p:cNvCxnSpPr>
              <a:cxnSpLocks/>
              <a:stCxn id="336" idx="6"/>
              <a:endCxn id="345" idx="2"/>
            </p:cNvCxnSpPr>
            <p:nvPr/>
          </p:nvCxnSpPr>
          <p:spPr>
            <a:xfrm flipV="1">
              <a:off x="9057195" y="2059801"/>
              <a:ext cx="1149333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直線接點 361">
              <a:extLst>
                <a:ext uri="{FF2B5EF4-FFF2-40B4-BE49-F238E27FC236}">
                  <a16:creationId xmlns:a16="http://schemas.microsoft.com/office/drawing/2014/main" id="{37626D3F-C544-B743-8D45-3EAC6DA0073C}"/>
                </a:ext>
              </a:extLst>
            </p:cNvPr>
            <p:cNvCxnSpPr>
              <a:cxnSpLocks/>
              <a:stCxn id="336" idx="6"/>
              <a:endCxn id="346" idx="2"/>
            </p:cNvCxnSpPr>
            <p:nvPr/>
          </p:nvCxnSpPr>
          <p:spPr>
            <a:xfrm>
              <a:off x="9057195" y="2070704"/>
              <a:ext cx="1156746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直線接點 362">
              <a:extLst>
                <a:ext uri="{FF2B5EF4-FFF2-40B4-BE49-F238E27FC236}">
                  <a16:creationId xmlns:a16="http://schemas.microsoft.com/office/drawing/2014/main" id="{980C5EFF-D82F-914B-AAD3-FAE9BC35E9DC}"/>
                </a:ext>
              </a:extLst>
            </p:cNvPr>
            <p:cNvCxnSpPr>
              <a:cxnSpLocks/>
              <a:stCxn id="336" idx="6"/>
              <a:endCxn id="348" idx="2"/>
            </p:cNvCxnSpPr>
            <p:nvPr/>
          </p:nvCxnSpPr>
          <p:spPr>
            <a:xfrm>
              <a:off x="9057195" y="2070704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直線接點 363">
              <a:extLst>
                <a:ext uri="{FF2B5EF4-FFF2-40B4-BE49-F238E27FC236}">
                  <a16:creationId xmlns:a16="http://schemas.microsoft.com/office/drawing/2014/main" id="{089C82C6-4516-7445-9C9B-DC06404DBE97}"/>
                </a:ext>
              </a:extLst>
            </p:cNvPr>
            <p:cNvCxnSpPr>
              <a:cxnSpLocks/>
              <a:stCxn id="336" idx="6"/>
              <a:endCxn id="347" idx="2"/>
            </p:cNvCxnSpPr>
            <p:nvPr/>
          </p:nvCxnSpPr>
          <p:spPr>
            <a:xfrm>
              <a:off x="9057195" y="2070704"/>
              <a:ext cx="1149333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線接點 364">
              <a:extLst>
                <a:ext uri="{FF2B5EF4-FFF2-40B4-BE49-F238E27FC236}">
                  <a16:creationId xmlns:a16="http://schemas.microsoft.com/office/drawing/2014/main" id="{2FBF831C-AF0C-2E4B-B2BB-3776E971F569}"/>
                </a:ext>
              </a:extLst>
            </p:cNvPr>
            <p:cNvCxnSpPr>
              <a:cxnSpLocks/>
              <a:stCxn id="336" idx="6"/>
              <a:endCxn id="349" idx="2"/>
            </p:cNvCxnSpPr>
            <p:nvPr/>
          </p:nvCxnSpPr>
          <p:spPr>
            <a:xfrm>
              <a:off x="9057195" y="2070704"/>
              <a:ext cx="1149333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線接點 365">
              <a:extLst>
                <a:ext uri="{FF2B5EF4-FFF2-40B4-BE49-F238E27FC236}">
                  <a16:creationId xmlns:a16="http://schemas.microsoft.com/office/drawing/2014/main" id="{3AAE00C1-BD20-CF45-AECA-BCCF6A012EE9}"/>
                </a:ext>
              </a:extLst>
            </p:cNvPr>
            <p:cNvCxnSpPr>
              <a:cxnSpLocks/>
              <a:stCxn id="336" idx="6"/>
              <a:endCxn id="350" idx="2"/>
            </p:cNvCxnSpPr>
            <p:nvPr/>
          </p:nvCxnSpPr>
          <p:spPr>
            <a:xfrm>
              <a:off x="9057195" y="2070704"/>
              <a:ext cx="1156746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接點 366">
              <a:extLst>
                <a:ext uri="{FF2B5EF4-FFF2-40B4-BE49-F238E27FC236}">
                  <a16:creationId xmlns:a16="http://schemas.microsoft.com/office/drawing/2014/main" id="{241AE31E-14DB-F047-BAC1-88085AF62D8C}"/>
                </a:ext>
              </a:extLst>
            </p:cNvPr>
            <p:cNvCxnSpPr>
              <a:cxnSpLocks/>
              <a:stCxn id="336" idx="6"/>
              <a:endCxn id="352" idx="2"/>
            </p:cNvCxnSpPr>
            <p:nvPr/>
          </p:nvCxnSpPr>
          <p:spPr>
            <a:xfrm>
              <a:off x="9057195" y="2070704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線接點 367">
              <a:extLst>
                <a:ext uri="{FF2B5EF4-FFF2-40B4-BE49-F238E27FC236}">
                  <a16:creationId xmlns:a16="http://schemas.microsoft.com/office/drawing/2014/main" id="{9DAA514A-0D52-1449-8AC7-D4AE5E91BFE5}"/>
                </a:ext>
              </a:extLst>
            </p:cNvPr>
            <p:cNvCxnSpPr>
              <a:cxnSpLocks/>
              <a:stCxn id="336" idx="6"/>
              <a:endCxn id="351" idx="2"/>
            </p:cNvCxnSpPr>
            <p:nvPr/>
          </p:nvCxnSpPr>
          <p:spPr>
            <a:xfrm>
              <a:off x="9057195" y="2070704"/>
              <a:ext cx="1149333" cy="3550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線接點 368">
              <a:extLst>
                <a:ext uri="{FF2B5EF4-FFF2-40B4-BE49-F238E27FC236}">
                  <a16:creationId xmlns:a16="http://schemas.microsoft.com/office/drawing/2014/main" id="{E5ED557B-AAFF-FB46-AD80-B338DB264D1D}"/>
                </a:ext>
              </a:extLst>
            </p:cNvPr>
            <p:cNvCxnSpPr>
              <a:cxnSpLocks/>
              <a:stCxn id="336" idx="6"/>
              <a:endCxn id="353" idx="2"/>
            </p:cNvCxnSpPr>
            <p:nvPr/>
          </p:nvCxnSpPr>
          <p:spPr>
            <a:xfrm>
              <a:off x="9057195" y="2070704"/>
              <a:ext cx="1149333" cy="4048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接點 369">
              <a:extLst>
                <a:ext uri="{FF2B5EF4-FFF2-40B4-BE49-F238E27FC236}">
                  <a16:creationId xmlns:a16="http://schemas.microsoft.com/office/drawing/2014/main" id="{4074E7BC-F757-404C-BB04-DB872D81CC02}"/>
                </a:ext>
              </a:extLst>
            </p:cNvPr>
            <p:cNvCxnSpPr>
              <a:cxnSpLocks/>
              <a:stCxn id="336" idx="6"/>
              <a:endCxn id="354" idx="2"/>
            </p:cNvCxnSpPr>
            <p:nvPr/>
          </p:nvCxnSpPr>
          <p:spPr>
            <a:xfrm>
              <a:off x="9057195" y="2070704"/>
              <a:ext cx="1156746" cy="45465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線接點 370">
              <a:extLst>
                <a:ext uri="{FF2B5EF4-FFF2-40B4-BE49-F238E27FC236}">
                  <a16:creationId xmlns:a16="http://schemas.microsoft.com/office/drawing/2014/main" id="{0CE063DD-D227-B74C-8B29-EC15462C7E8F}"/>
                </a:ext>
              </a:extLst>
            </p:cNvPr>
            <p:cNvCxnSpPr>
              <a:cxnSpLocks/>
              <a:stCxn id="335" idx="6"/>
              <a:endCxn id="344" idx="2"/>
            </p:cNvCxnSpPr>
            <p:nvPr/>
          </p:nvCxnSpPr>
          <p:spPr>
            <a:xfrm flipV="1">
              <a:off x="9057195" y="1064105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線接點 371">
              <a:extLst>
                <a:ext uri="{FF2B5EF4-FFF2-40B4-BE49-F238E27FC236}">
                  <a16:creationId xmlns:a16="http://schemas.microsoft.com/office/drawing/2014/main" id="{69CFFBB7-1B88-AB44-BEE3-7ECC63381EE0}"/>
                </a:ext>
              </a:extLst>
            </p:cNvPr>
            <p:cNvCxnSpPr>
              <a:cxnSpLocks/>
              <a:stCxn id="335" idx="6"/>
              <a:endCxn id="343" idx="2"/>
            </p:cNvCxnSpPr>
            <p:nvPr/>
          </p:nvCxnSpPr>
          <p:spPr>
            <a:xfrm flipV="1">
              <a:off x="9057195" y="1561953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接點 372">
              <a:extLst>
                <a:ext uri="{FF2B5EF4-FFF2-40B4-BE49-F238E27FC236}">
                  <a16:creationId xmlns:a16="http://schemas.microsoft.com/office/drawing/2014/main" id="{5DCD1D11-301D-6448-9A4F-70D2D7A287A3}"/>
                </a:ext>
              </a:extLst>
            </p:cNvPr>
            <p:cNvCxnSpPr>
              <a:cxnSpLocks/>
              <a:stCxn id="335" idx="6"/>
              <a:endCxn id="345" idx="2"/>
            </p:cNvCxnSpPr>
            <p:nvPr/>
          </p:nvCxnSpPr>
          <p:spPr>
            <a:xfrm flipV="1">
              <a:off x="9057195" y="2059801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線接點 373">
              <a:extLst>
                <a:ext uri="{FF2B5EF4-FFF2-40B4-BE49-F238E27FC236}">
                  <a16:creationId xmlns:a16="http://schemas.microsoft.com/office/drawing/2014/main" id="{C5EA4134-548C-3C4E-8C79-2D2DE9A7535E}"/>
                </a:ext>
              </a:extLst>
            </p:cNvPr>
            <p:cNvCxnSpPr>
              <a:cxnSpLocks/>
              <a:stCxn id="335" idx="6"/>
              <a:endCxn id="346" idx="2"/>
            </p:cNvCxnSpPr>
            <p:nvPr/>
          </p:nvCxnSpPr>
          <p:spPr>
            <a:xfrm flipV="1">
              <a:off x="9057195" y="2557649"/>
              <a:ext cx="1156746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線接點 374">
              <a:extLst>
                <a:ext uri="{FF2B5EF4-FFF2-40B4-BE49-F238E27FC236}">
                  <a16:creationId xmlns:a16="http://schemas.microsoft.com/office/drawing/2014/main" id="{7781044B-9C49-3843-9E94-1ADF5AEF6D8E}"/>
                </a:ext>
              </a:extLst>
            </p:cNvPr>
            <p:cNvCxnSpPr>
              <a:cxnSpLocks/>
              <a:stCxn id="335" idx="6"/>
              <a:endCxn id="348" idx="2"/>
            </p:cNvCxnSpPr>
            <p:nvPr/>
          </p:nvCxnSpPr>
          <p:spPr>
            <a:xfrm>
              <a:off x="9057195" y="2568552"/>
              <a:ext cx="1149333" cy="563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接點 375">
              <a:extLst>
                <a:ext uri="{FF2B5EF4-FFF2-40B4-BE49-F238E27FC236}">
                  <a16:creationId xmlns:a16="http://schemas.microsoft.com/office/drawing/2014/main" id="{2A51EE1D-37C2-044F-97E9-367728826B0F}"/>
                </a:ext>
              </a:extLst>
            </p:cNvPr>
            <p:cNvCxnSpPr>
              <a:cxnSpLocks/>
              <a:stCxn id="335" idx="6"/>
              <a:endCxn id="347" idx="2"/>
            </p:cNvCxnSpPr>
            <p:nvPr/>
          </p:nvCxnSpPr>
          <p:spPr>
            <a:xfrm>
              <a:off x="9057195" y="2568552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線接點 376">
              <a:extLst>
                <a:ext uri="{FF2B5EF4-FFF2-40B4-BE49-F238E27FC236}">
                  <a16:creationId xmlns:a16="http://schemas.microsoft.com/office/drawing/2014/main" id="{C6A9F0CF-63B8-FE44-877A-86EAFDF75E6E}"/>
                </a:ext>
              </a:extLst>
            </p:cNvPr>
            <p:cNvCxnSpPr>
              <a:cxnSpLocks/>
              <a:stCxn id="335" idx="6"/>
              <a:endCxn id="349" idx="2"/>
            </p:cNvCxnSpPr>
            <p:nvPr/>
          </p:nvCxnSpPr>
          <p:spPr>
            <a:xfrm>
              <a:off x="9057195" y="2568552"/>
              <a:ext cx="1149333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線接點 377">
              <a:extLst>
                <a:ext uri="{FF2B5EF4-FFF2-40B4-BE49-F238E27FC236}">
                  <a16:creationId xmlns:a16="http://schemas.microsoft.com/office/drawing/2014/main" id="{8121544A-75AB-5847-95A4-ADC44EE04DF5}"/>
                </a:ext>
              </a:extLst>
            </p:cNvPr>
            <p:cNvCxnSpPr>
              <a:cxnSpLocks/>
              <a:stCxn id="335" idx="6"/>
              <a:endCxn id="350" idx="2"/>
            </p:cNvCxnSpPr>
            <p:nvPr/>
          </p:nvCxnSpPr>
          <p:spPr>
            <a:xfrm>
              <a:off x="9057195" y="2568552"/>
              <a:ext cx="1156746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接點 378">
              <a:extLst>
                <a:ext uri="{FF2B5EF4-FFF2-40B4-BE49-F238E27FC236}">
                  <a16:creationId xmlns:a16="http://schemas.microsoft.com/office/drawing/2014/main" id="{371A43FF-DE85-3146-831C-FFCCEA34107B}"/>
                </a:ext>
              </a:extLst>
            </p:cNvPr>
            <p:cNvCxnSpPr>
              <a:cxnSpLocks/>
              <a:stCxn id="335" idx="6"/>
              <a:endCxn id="352" idx="2"/>
            </p:cNvCxnSpPr>
            <p:nvPr/>
          </p:nvCxnSpPr>
          <p:spPr>
            <a:xfrm>
              <a:off x="9057195" y="2568552"/>
              <a:ext cx="1149333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線接點 379">
              <a:extLst>
                <a:ext uri="{FF2B5EF4-FFF2-40B4-BE49-F238E27FC236}">
                  <a16:creationId xmlns:a16="http://schemas.microsoft.com/office/drawing/2014/main" id="{3610FAEE-678A-9748-9296-8BD91452EB4E}"/>
                </a:ext>
              </a:extLst>
            </p:cNvPr>
            <p:cNvCxnSpPr>
              <a:cxnSpLocks/>
              <a:stCxn id="335" idx="6"/>
              <a:endCxn id="351" idx="2"/>
            </p:cNvCxnSpPr>
            <p:nvPr/>
          </p:nvCxnSpPr>
          <p:spPr>
            <a:xfrm>
              <a:off x="9057195" y="2568552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線接點 380">
              <a:extLst>
                <a:ext uri="{FF2B5EF4-FFF2-40B4-BE49-F238E27FC236}">
                  <a16:creationId xmlns:a16="http://schemas.microsoft.com/office/drawing/2014/main" id="{5B61A7CE-238C-5A4D-BAA3-846A06105DA0}"/>
                </a:ext>
              </a:extLst>
            </p:cNvPr>
            <p:cNvCxnSpPr>
              <a:cxnSpLocks/>
              <a:stCxn id="335" idx="6"/>
              <a:endCxn id="353" idx="2"/>
            </p:cNvCxnSpPr>
            <p:nvPr/>
          </p:nvCxnSpPr>
          <p:spPr>
            <a:xfrm>
              <a:off x="9057195" y="2568552"/>
              <a:ext cx="1149333" cy="3550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接點 381">
              <a:extLst>
                <a:ext uri="{FF2B5EF4-FFF2-40B4-BE49-F238E27FC236}">
                  <a16:creationId xmlns:a16="http://schemas.microsoft.com/office/drawing/2014/main" id="{A84BD063-9AE5-934B-88A6-7F0414771A86}"/>
                </a:ext>
              </a:extLst>
            </p:cNvPr>
            <p:cNvCxnSpPr>
              <a:cxnSpLocks/>
              <a:stCxn id="335" idx="6"/>
              <a:endCxn id="354" idx="2"/>
            </p:cNvCxnSpPr>
            <p:nvPr/>
          </p:nvCxnSpPr>
          <p:spPr>
            <a:xfrm>
              <a:off x="9057195" y="2568552"/>
              <a:ext cx="1156746" cy="40486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線接點 382">
              <a:extLst>
                <a:ext uri="{FF2B5EF4-FFF2-40B4-BE49-F238E27FC236}">
                  <a16:creationId xmlns:a16="http://schemas.microsoft.com/office/drawing/2014/main" id="{D9D2FF59-5F84-2F40-BCB2-52AF5ADD9E5F}"/>
                </a:ext>
              </a:extLst>
            </p:cNvPr>
            <p:cNvCxnSpPr>
              <a:cxnSpLocks/>
              <a:stCxn id="337" idx="6"/>
              <a:endCxn id="344" idx="2"/>
            </p:cNvCxnSpPr>
            <p:nvPr/>
          </p:nvCxnSpPr>
          <p:spPr>
            <a:xfrm flipV="1">
              <a:off x="9057195" y="1064105"/>
              <a:ext cx="1149333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直線接點 383">
              <a:extLst>
                <a:ext uri="{FF2B5EF4-FFF2-40B4-BE49-F238E27FC236}">
                  <a16:creationId xmlns:a16="http://schemas.microsoft.com/office/drawing/2014/main" id="{7E7A7450-732F-0E40-BC58-97ADCE50BEEB}"/>
                </a:ext>
              </a:extLst>
            </p:cNvPr>
            <p:cNvCxnSpPr>
              <a:cxnSpLocks/>
              <a:stCxn id="337" idx="6"/>
              <a:endCxn id="343" idx="2"/>
            </p:cNvCxnSpPr>
            <p:nvPr/>
          </p:nvCxnSpPr>
          <p:spPr>
            <a:xfrm flipV="1">
              <a:off x="9057195" y="1561953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接點 384">
              <a:extLst>
                <a:ext uri="{FF2B5EF4-FFF2-40B4-BE49-F238E27FC236}">
                  <a16:creationId xmlns:a16="http://schemas.microsoft.com/office/drawing/2014/main" id="{3246DFF9-8A8A-4544-8626-919B7D8E4296}"/>
                </a:ext>
              </a:extLst>
            </p:cNvPr>
            <p:cNvCxnSpPr>
              <a:cxnSpLocks/>
              <a:stCxn id="337" idx="6"/>
              <a:endCxn id="345" idx="2"/>
            </p:cNvCxnSpPr>
            <p:nvPr/>
          </p:nvCxnSpPr>
          <p:spPr>
            <a:xfrm flipV="1">
              <a:off x="9057195" y="2059801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線接點 385">
              <a:extLst>
                <a:ext uri="{FF2B5EF4-FFF2-40B4-BE49-F238E27FC236}">
                  <a16:creationId xmlns:a16="http://schemas.microsoft.com/office/drawing/2014/main" id="{2891C204-51B2-5248-8941-0F122867FA39}"/>
                </a:ext>
              </a:extLst>
            </p:cNvPr>
            <p:cNvCxnSpPr>
              <a:cxnSpLocks/>
              <a:stCxn id="337" idx="6"/>
              <a:endCxn id="346" idx="2"/>
            </p:cNvCxnSpPr>
            <p:nvPr/>
          </p:nvCxnSpPr>
          <p:spPr>
            <a:xfrm flipV="1">
              <a:off x="9057195" y="2557649"/>
              <a:ext cx="1156746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線接點 386">
              <a:extLst>
                <a:ext uri="{FF2B5EF4-FFF2-40B4-BE49-F238E27FC236}">
                  <a16:creationId xmlns:a16="http://schemas.microsoft.com/office/drawing/2014/main" id="{42446D7A-FB4C-824B-B8D3-3A3812ADE62F}"/>
                </a:ext>
              </a:extLst>
            </p:cNvPr>
            <p:cNvCxnSpPr>
              <a:cxnSpLocks/>
              <a:stCxn id="337" idx="6"/>
              <a:endCxn id="348" idx="2"/>
            </p:cNvCxnSpPr>
            <p:nvPr/>
          </p:nvCxnSpPr>
          <p:spPr>
            <a:xfrm>
              <a:off x="9057195" y="3066400"/>
              <a:ext cx="1149333" cy="6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線接點 387">
              <a:extLst>
                <a:ext uri="{FF2B5EF4-FFF2-40B4-BE49-F238E27FC236}">
                  <a16:creationId xmlns:a16="http://schemas.microsoft.com/office/drawing/2014/main" id="{5AAFBC1C-F404-CB4E-9BFA-446F1B4A448D}"/>
                </a:ext>
              </a:extLst>
            </p:cNvPr>
            <p:cNvCxnSpPr>
              <a:cxnSpLocks/>
              <a:stCxn id="337" idx="6"/>
              <a:endCxn id="347" idx="2"/>
            </p:cNvCxnSpPr>
            <p:nvPr/>
          </p:nvCxnSpPr>
          <p:spPr>
            <a:xfrm>
              <a:off x="9057195" y="3066400"/>
              <a:ext cx="1149333" cy="563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線接點 388">
              <a:extLst>
                <a:ext uri="{FF2B5EF4-FFF2-40B4-BE49-F238E27FC236}">
                  <a16:creationId xmlns:a16="http://schemas.microsoft.com/office/drawing/2014/main" id="{081C86C7-BC9C-4245-917B-74531DA330CE}"/>
                </a:ext>
              </a:extLst>
            </p:cNvPr>
            <p:cNvCxnSpPr>
              <a:cxnSpLocks/>
              <a:stCxn id="337" idx="6"/>
              <a:endCxn id="349" idx="2"/>
            </p:cNvCxnSpPr>
            <p:nvPr/>
          </p:nvCxnSpPr>
          <p:spPr>
            <a:xfrm>
              <a:off x="9057195" y="3066400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接點 389">
              <a:extLst>
                <a:ext uri="{FF2B5EF4-FFF2-40B4-BE49-F238E27FC236}">
                  <a16:creationId xmlns:a16="http://schemas.microsoft.com/office/drawing/2014/main" id="{87BD455B-545F-5F4B-AA8F-BF73E5D178D0}"/>
                </a:ext>
              </a:extLst>
            </p:cNvPr>
            <p:cNvCxnSpPr>
              <a:cxnSpLocks/>
              <a:stCxn id="337" idx="6"/>
              <a:endCxn id="350" idx="2"/>
            </p:cNvCxnSpPr>
            <p:nvPr/>
          </p:nvCxnSpPr>
          <p:spPr>
            <a:xfrm>
              <a:off x="9057195" y="3066400"/>
              <a:ext cx="1156746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線接點 390">
              <a:extLst>
                <a:ext uri="{FF2B5EF4-FFF2-40B4-BE49-F238E27FC236}">
                  <a16:creationId xmlns:a16="http://schemas.microsoft.com/office/drawing/2014/main" id="{9D51E2DB-1423-7D45-8695-2802265D6436}"/>
                </a:ext>
              </a:extLst>
            </p:cNvPr>
            <p:cNvCxnSpPr>
              <a:cxnSpLocks/>
              <a:stCxn id="337" idx="6"/>
              <a:endCxn id="352" idx="2"/>
            </p:cNvCxnSpPr>
            <p:nvPr/>
          </p:nvCxnSpPr>
          <p:spPr>
            <a:xfrm>
              <a:off x="9057195" y="3066400"/>
              <a:ext cx="1149333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線接點 391">
              <a:extLst>
                <a:ext uri="{FF2B5EF4-FFF2-40B4-BE49-F238E27FC236}">
                  <a16:creationId xmlns:a16="http://schemas.microsoft.com/office/drawing/2014/main" id="{AF537087-19DD-B74B-997D-72D858D46ED6}"/>
                </a:ext>
              </a:extLst>
            </p:cNvPr>
            <p:cNvCxnSpPr>
              <a:cxnSpLocks/>
              <a:stCxn id="337" idx="6"/>
              <a:endCxn id="351" idx="2"/>
            </p:cNvCxnSpPr>
            <p:nvPr/>
          </p:nvCxnSpPr>
          <p:spPr>
            <a:xfrm>
              <a:off x="9057195" y="3066400"/>
              <a:ext cx="1149333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接點 392">
              <a:extLst>
                <a:ext uri="{FF2B5EF4-FFF2-40B4-BE49-F238E27FC236}">
                  <a16:creationId xmlns:a16="http://schemas.microsoft.com/office/drawing/2014/main" id="{42ED1250-E654-4548-9E3C-7CFCC7D24E16}"/>
                </a:ext>
              </a:extLst>
            </p:cNvPr>
            <p:cNvCxnSpPr>
              <a:cxnSpLocks/>
              <a:stCxn id="337" idx="6"/>
              <a:endCxn id="353" idx="2"/>
            </p:cNvCxnSpPr>
            <p:nvPr/>
          </p:nvCxnSpPr>
          <p:spPr>
            <a:xfrm>
              <a:off x="9057195" y="3066400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線接點 393">
              <a:extLst>
                <a:ext uri="{FF2B5EF4-FFF2-40B4-BE49-F238E27FC236}">
                  <a16:creationId xmlns:a16="http://schemas.microsoft.com/office/drawing/2014/main" id="{9E3534FC-3DC2-D646-8227-E5EB9C26FE66}"/>
                </a:ext>
              </a:extLst>
            </p:cNvPr>
            <p:cNvCxnSpPr>
              <a:cxnSpLocks/>
              <a:stCxn id="337" idx="6"/>
              <a:endCxn id="354" idx="2"/>
            </p:cNvCxnSpPr>
            <p:nvPr/>
          </p:nvCxnSpPr>
          <p:spPr>
            <a:xfrm>
              <a:off x="9057195" y="3066400"/>
              <a:ext cx="1156746" cy="3550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線接點 394">
              <a:extLst>
                <a:ext uri="{FF2B5EF4-FFF2-40B4-BE49-F238E27FC236}">
                  <a16:creationId xmlns:a16="http://schemas.microsoft.com/office/drawing/2014/main" id="{444DBE78-60E1-8941-B1BF-8BFC6860D720}"/>
                </a:ext>
              </a:extLst>
            </p:cNvPr>
            <p:cNvCxnSpPr>
              <a:cxnSpLocks/>
              <a:stCxn id="338" idx="6"/>
              <a:endCxn id="344" idx="2"/>
            </p:cNvCxnSpPr>
            <p:nvPr/>
          </p:nvCxnSpPr>
          <p:spPr>
            <a:xfrm flipV="1">
              <a:off x="9064608" y="1064105"/>
              <a:ext cx="1141920" cy="2500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線接點 395">
              <a:extLst>
                <a:ext uri="{FF2B5EF4-FFF2-40B4-BE49-F238E27FC236}">
                  <a16:creationId xmlns:a16="http://schemas.microsoft.com/office/drawing/2014/main" id="{FE6FC5AD-E9D6-784B-AD39-C66B439E284E}"/>
                </a:ext>
              </a:extLst>
            </p:cNvPr>
            <p:cNvCxnSpPr>
              <a:cxnSpLocks/>
              <a:stCxn id="338" idx="6"/>
              <a:endCxn id="343" idx="2"/>
            </p:cNvCxnSpPr>
            <p:nvPr/>
          </p:nvCxnSpPr>
          <p:spPr>
            <a:xfrm flipV="1">
              <a:off x="9064608" y="1561953"/>
              <a:ext cx="1141920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線接點 396">
              <a:extLst>
                <a:ext uri="{FF2B5EF4-FFF2-40B4-BE49-F238E27FC236}">
                  <a16:creationId xmlns:a16="http://schemas.microsoft.com/office/drawing/2014/main" id="{E110AE07-3AA5-DD4C-B5F3-010382C72318}"/>
                </a:ext>
              </a:extLst>
            </p:cNvPr>
            <p:cNvCxnSpPr>
              <a:cxnSpLocks/>
              <a:stCxn id="338" idx="6"/>
              <a:endCxn id="345" idx="2"/>
            </p:cNvCxnSpPr>
            <p:nvPr/>
          </p:nvCxnSpPr>
          <p:spPr>
            <a:xfrm flipV="1">
              <a:off x="9064608" y="2059801"/>
              <a:ext cx="1141920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線接點 397">
              <a:extLst>
                <a:ext uri="{FF2B5EF4-FFF2-40B4-BE49-F238E27FC236}">
                  <a16:creationId xmlns:a16="http://schemas.microsoft.com/office/drawing/2014/main" id="{03423FAB-E8EB-2B41-AE36-B4BDC55128B3}"/>
                </a:ext>
              </a:extLst>
            </p:cNvPr>
            <p:cNvCxnSpPr>
              <a:cxnSpLocks/>
              <a:stCxn id="338" idx="6"/>
              <a:endCxn id="346" idx="2"/>
            </p:cNvCxnSpPr>
            <p:nvPr/>
          </p:nvCxnSpPr>
          <p:spPr>
            <a:xfrm flipV="1">
              <a:off x="9064608" y="2557649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接點 398">
              <a:extLst>
                <a:ext uri="{FF2B5EF4-FFF2-40B4-BE49-F238E27FC236}">
                  <a16:creationId xmlns:a16="http://schemas.microsoft.com/office/drawing/2014/main" id="{B0313B58-C4E4-034B-B3D6-2F34A5DC8CDE}"/>
                </a:ext>
              </a:extLst>
            </p:cNvPr>
            <p:cNvCxnSpPr>
              <a:cxnSpLocks/>
              <a:stCxn id="338" idx="6"/>
              <a:endCxn id="348" idx="2"/>
            </p:cNvCxnSpPr>
            <p:nvPr/>
          </p:nvCxnSpPr>
          <p:spPr>
            <a:xfrm flipV="1">
              <a:off x="9064608" y="3132313"/>
              <a:ext cx="1141920" cy="43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線接點 399">
              <a:extLst>
                <a:ext uri="{FF2B5EF4-FFF2-40B4-BE49-F238E27FC236}">
                  <a16:creationId xmlns:a16="http://schemas.microsoft.com/office/drawing/2014/main" id="{07CAF833-E30C-D549-B057-57D077BA15FC}"/>
                </a:ext>
              </a:extLst>
            </p:cNvPr>
            <p:cNvCxnSpPr>
              <a:cxnSpLocks/>
              <a:stCxn id="338" idx="6"/>
              <a:endCxn id="347" idx="2"/>
            </p:cNvCxnSpPr>
            <p:nvPr/>
          </p:nvCxnSpPr>
          <p:spPr>
            <a:xfrm>
              <a:off x="9064608" y="3564248"/>
              <a:ext cx="1141920" cy="6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線接點 400">
              <a:extLst>
                <a:ext uri="{FF2B5EF4-FFF2-40B4-BE49-F238E27FC236}">
                  <a16:creationId xmlns:a16="http://schemas.microsoft.com/office/drawing/2014/main" id="{845A6EB3-7B06-4244-9967-FECFB45B4620}"/>
                </a:ext>
              </a:extLst>
            </p:cNvPr>
            <p:cNvCxnSpPr>
              <a:cxnSpLocks/>
              <a:stCxn id="338" idx="6"/>
              <a:endCxn id="349" idx="2"/>
            </p:cNvCxnSpPr>
            <p:nvPr/>
          </p:nvCxnSpPr>
          <p:spPr>
            <a:xfrm>
              <a:off x="9064608" y="3564248"/>
              <a:ext cx="1141920" cy="563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線接點 401">
              <a:extLst>
                <a:ext uri="{FF2B5EF4-FFF2-40B4-BE49-F238E27FC236}">
                  <a16:creationId xmlns:a16="http://schemas.microsoft.com/office/drawing/2014/main" id="{D145830A-A7A6-1C41-A195-22EC21D45489}"/>
                </a:ext>
              </a:extLst>
            </p:cNvPr>
            <p:cNvCxnSpPr>
              <a:cxnSpLocks/>
              <a:stCxn id="338" idx="6"/>
              <a:endCxn id="350" idx="2"/>
            </p:cNvCxnSpPr>
            <p:nvPr/>
          </p:nvCxnSpPr>
          <p:spPr>
            <a:xfrm>
              <a:off x="9064608" y="3564248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線接點 402">
              <a:extLst>
                <a:ext uri="{FF2B5EF4-FFF2-40B4-BE49-F238E27FC236}">
                  <a16:creationId xmlns:a16="http://schemas.microsoft.com/office/drawing/2014/main" id="{F40727E2-801B-5143-9CB0-246E800E4B77}"/>
                </a:ext>
              </a:extLst>
            </p:cNvPr>
            <p:cNvCxnSpPr>
              <a:cxnSpLocks/>
              <a:stCxn id="338" idx="6"/>
              <a:endCxn id="352" idx="2"/>
            </p:cNvCxnSpPr>
            <p:nvPr/>
          </p:nvCxnSpPr>
          <p:spPr>
            <a:xfrm>
              <a:off x="9064608" y="3564248"/>
              <a:ext cx="1141920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線接點 403">
              <a:extLst>
                <a:ext uri="{FF2B5EF4-FFF2-40B4-BE49-F238E27FC236}">
                  <a16:creationId xmlns:a16="http://schemas.microsoft.com/office/drawing/2014/main" id="{08398566-38B9-0A46-8A51-9F67FE8393AA}"/>
                </a:ext>
              </a:extLst>
            </p:cNvPr>
            <p:cNvCxnSpPr>
              <a:cxnSpLocks/>
              <a:stCxn id="338" idx="6"/>
              <a:endCxn id="351" idx="2"/>
            </p:cNvCxnSpPr>
            <p:nvPr/>
          </p:nvCxnSpPr>
          <p:spPr>
            <a:xfrm>
              <a:off x="9064608" y="3564248"/>
              <a:ext cx="1141920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接點 404">
              <a:extLst>
                <a:ext uri="{FF2B5EF4-FFF2-40B4-BE49-F238E27FC236}">
                  <a16:creationId xmlns:a16="http://schemas.microsoft.com/office/drawing/2014/main" id="{52423FE2-046C-F241-848A-3691157D38F0}"/>
                </a:ext>
              </a:extLst>
            </p:cNvPr>
            <p:cNvCxnSpPr>
              <a:cxnSpLocks/>
              <a:stCxn id="338" idx="6"/>
              <a:endCxn id="353" idx="2"/>
            </p:cNvCxnSpPr>
            <p:nvPr/>
          </p:nvCxnSpPr>
          <p:spPr>
            <a:xfrm>
              <a:off x="9064608" y="3564248"/>
              <a:ext cx="1141920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線接點 405">
              <a:extLst>
                <a:ext uri="{FF2B5EF4-FFF2-40B4-BE49-F238E27FC236}">
                  <a16:creationId xmlns:a16="http://schemas.microsoft.com/office/drawing/2014/main" id="{9F579D6E-B7F4-5048-A5A9-1E3AE6BD9C6D}"/>
                </a:ext>
              </a:extLst>
            </p:cNvPr>
            <p:cNvCxnSpPr>
              <a:cxnSpLocks/>
              <a:stCxn id="338" idx="6"/>
              <a:endCxn id="354" idx="2"/>
            </p:cNvCxnSpPr>
            <p:nvPr/>
          </p:nvCxnSpPr>
          <p:spPr>
            <a:xfrm>
              <a:off x="9064608" y="3564248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線接點 406">
              <a:extLst>
                <a:ext uri="{FF2B5EF4-FFF2-40B4-BE49-F238E27FC236}">
                  <a16:creationId xmlns:a16="http://schemas.microsoft.com/office/drawing/2014/main" id="{C7692C7A-42C6-5645-A5F1-290A2ED5F9B6}"/>
                </a:ext>
              </a:extLst>
            </p:cNvPr>
            <p:cNvCxnSpPr>
              <a:cxnSpLocks/>
              <a:stCxn id="340" idx="6"/>
              <a:endCxn id="344" idx="2"/>
            </p:cNvCxnSpPr>
            <p:nvPr/>
          </p:nvCxnSpPr>
          <p:spPr>
            <a:xfrm flipV="1">
              <a:off x="9057195" y="1064105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接點 407">
              <a:extLst>
                <a:ext uri="{FF2B5EF4-FFF2-40B4-BE49-F238E27FC236}">
                  <a16:creationId xmlns:a16="http://schemas.microsoft.com/office/drawing/2014/main" id="{6B9997C0-2550-F549-99A4-A45E68E8F20B}"/>
                </a:ext>
              </a:extLst>
            </p:cNvPr>
            <p:cNvCxnSpPr>
              <a:cxnSpLocks/>
              <a:stCxn id="340" idx="6"/>
              <a:endCxn id="343" idx="2"/>
            </p:cNvCxnSpPr>
            <p:nvPr/>
          </p:nvCxnSpPr>
          <p:spPr>
            <a:xfrm flipV="1">
              <a:off x="9057195" y="1561953"/>
              <a:ext cx="1149333" cy="2576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線接點 408">
              <a:extLst>
                <a:ext uri="{FF2B5EF4-FFF2-40B4-BE49-F238E27FC236}">
                  <a16:creationId xmlns:a16="http://schemas.microsoft.com/office/drawing/2014/main" id="{6AE3C9C0-F731-CB46-A1B9-0E13FC389E5F}"/>
                </a:ext>
              </a:extLst>
            </p:cNvPr>
            <p:cNvCxnSpPr>
              <a:cxnSpLocks/>
              <a:stCxn id="340" idx="6"/>
              <a:endCxn id="345" idx="2"/>
            </p:cNvCxnSpPr>
            <p:nvPr/>
          </p:nvCxnSpPr>
          <p:spPr>
            <a:xfrm flipV="1">
              <a:off x="9057195" y="2059801"/>
              <a:ext cx="1149333" cy="2079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線接點 409">
              <a:extLst>
                <a:ext uri="{FF2B5EF4-FFF2-40B4-BE49-F238E27FC236}">
                  <a16:creationId xmlns:a16="http://schemas.microsoft.com/office/drawing/2014/main" id="{B82BEE7A-7ACD-0149-8A09-86AE0ECC4949}"/>
                </a:ext>
              </a:extLst>
            </p:cNvPr>
            <p:cNvCxnSpPr>
              <a:cxnSpLocks/>
              <a:stCxn id="340" idx="6"/>
              <a:endCxn id="346" idx="2"/>
            </p:cNvCxnSpPr>
            <p:nvPr/>
          </p:nvCxnSpPr>
          <p:spPr>
            <a:xfrm flipV="1">
              <a:off x="9057195" y="2557649"/>
              <a:ext cx="1156746" cy="1581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接點 410">
              <a:extLst>
                <a:ext uri="{FF2B5EF4-FFF2-40B4-BE49-F238E27FC236}">
                  <a16:creationId xmlns:a16="http://schemas.microsoft.com/office/drawing/2014/main" id="{7EB2D126-74C9-B34B-8EE1-3067218A0017}"/>
                </a:ext>
              </a:extLst>
            </p:cNvPr>
            <p:cNvCxnSpPr>
              <a:cxnSpLocks/>
              <a:stCxn id="340" idx="6"/>
              <a:endCxn id="348" idx="2"/>
            </p:cNvCxnSpPr>
            <p:nvPr/>
          </p:nvCxnSpPr>
          <p:spPr>
            <a:xfrm flipV="1">
              <a:off x="9057195" y="3132313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線接點 411">
              <a:extLst>
                <a:ext uri="{FF2B5EF4-FFF2-40B4-BE49-F238E27FC236}">
                  <a16:creationId xmlns:a16="http://schemas.microsoft.com/office/drawing/2014/main" id="{BC15D056-2F5D-EE45-9B5E-08C7C7300AB3}"/>
                </a:ext>
              </a:extLst>
            </p:cNvPr>
            <p:cNvCxnSpPr>
              <a:cxnSpLocks/>
              <a:stCxn id="340" idx="6"/>
              <a:endCxn id="347" idx="2"/>
            </p:cNvCxnSpPr>
            <p:nvPr/>
          </p:nvCxnSpPr>
          <p:spPr>
            <a:xfrm flipV="1">
              <a:off x="9057195" y="3630161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接點 412">
              <a:extLst>
                <a:ext uri="{FF2B5EF4-FFF2-40B4-BE49-F238E27FC236}">
                  <a16:creationId xmlns:a16="http://schemas.microsoft.com/office/drawing/2014/main" id="{221F0326-F6C9-5C4A-B341-7A50B1CA8707}"/>
                </a:ext>
              </a:extLst>
            </p:cNvPr>
            <p:cNvCxnSpPr>
              <a:cxnSpLocks/>
              <a:stCxn id="340" idx="6"/>
              <a:endCxn id="349" idx="2"/>
            </p:cNvCxnSpPr>
            <p:nvPr/>
          </p:nvCxnSpPr>
          <p:spPr>
            <a:xfrm flipV="1">
              <a:off x="9057195" y="4128009"/>
              <a:ext cx="1149333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線接點 413">
              <a:extLst>
                <a:ext uri="{FF2B5EF4-FFF2-40B4-BE49-F238E27FC236}">
                  <a16:creationId xmlns:a16="http://schemas.microsoft.com/office/drawing/2014/main" id="{C81F0A14-307B-BB4C-800F-902291C12DD1}"/>
                </a:ext>
              </a:extLst>
            </p:cNvPr>
            <p:cNvCxnSpPr>
              <a:cxnSpLocks/>
              <a:stCxn id="340" idx="6"/>
              <a:endCxn id="352" idx="2"/>
            </p:cNvCxnSpPr>
            <p:nvPr/>
          </p:nvCxnSpPr>
          <p:spPr>
            <a:xfrm>
              <a:off x="9057195" y="4138912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接點 414">
              <a:extLst>
                <a:ext uri="{FF2B5EF4-FFF2-40B4-BE49-F238E27FC236}">
                  <a16:creationId xmlns:a16="http://schemas.microsoft.com/office/drawing/2014/main" id="{C2B4E22A-20F5-7945-89E8-388F48F797E9}"/>
                </a:ext>
              </a:extLst>
            </p:cNvPr>
            <p:cNvCxnSpPr>
              <a:cxnSpLocks/>
              <a:stCxn id="340" idx="6"/>
              <a:endCxn id="350" idx="2"/>
            </p:cNvCxnSpPr>
            <p:nvPr/>
          </p:nvCxnSpPr>
          <p:spPr>
            <a:xfrm>
              <a:off x="9057195" y="4138912"/>
              <a:ext cx="1156746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線接點 415">
              <a:extLst>
                <a:ext uri="{FF2B5EF4-FFF2-40B4-BE49-F238E27FC236}">
                  <a16:creationId xmlns:a16="http://schemas.microsoft.com/office/drawing/2014/main" id="{45B0161B-E517-1448-AE88-D09F4E818188}"/>
                </a:ext>
              </a:extLst>
            </p:cNvPr>
            <p:cNvCxnSpPr>
              <a:cxnSpLocks/>
              <a:stCxn id="340" idx="6"/>
              <a:endCxn id="351" idx="2"/>
            </p:cNvCxnSpPr>
            <p:nvPr/>
          </p:nvCxnSpPr>
          <p:spPr>
            <a:xfrm>
              <a:off x="9057195" y="4138912"/>
              <a:ext cx="1149333" cy="148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線接點 416">
              <a:extLst>
                <a:ext uri="{FF2B5EF4-FFF2-40B4-BE49-F238E27FC236}">
                  <a16:creationId xmlns:a16="http://schemas.microsoft.com/office/drawing/2014/main" id="{3CA533F0-801F-DC41-B600-B42860D229B6}"/>
                </a:ext>
              </a:extLst>
            </p:cNvPr>
            <p:cNvCxnSpPr>
              <a:cxnSpLocks/>
              <a:stCxn id="340" idx="6"/>
              <a:endCxn id="353" idx="2"/>
            </p:cNvCxnSpPr>
            <p:nvPr/>
          </p:nvCxnSpPr>
          <p:spPr>
            <a:xfrm>
              <a:off x="9057195" y="4138912"/>
              <a:ext cx="1149333" cy="1980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接點 417">
              <a:extLst>
                <a:ext uri="{FF2B5EF4-FFF2-40B4-BE49-F238E27FC236}">
                  <a16:creationId xmlns:a16="http://schemas.microsoft.com/office/drawing/2014/main" id="{3183FDC6-F4E8-1F4B-8F87-85C94E2562BC}"/>
                </a:ext>
              </a:extLst>
            </p:cNvPr>
            <p:cNvCxnSpPr>
              <a:cxnSpLocks/>
              <a:stCxn id="340" idx="6"/>
              <a:endCxn id="354" idx="2"/>
            </p:cNvCxnSpPr>
            <p:nvPr/>
          </p:nvCxnSpPr>
          <p:spPr>
            <a:xfrm>
              <a:off x="9057195" y="4138912"/>
              <a:ext cx="1156746" cy="2478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線接點 418">
              <a:extLst>
                <a:ext uri="{FF2B5EF4-FFF2-40B4-BE49-F238E27FC236}">
                  <a16:creationId xmlns:a16="http://schemas.microsoft.com/office/drawing/2014/main" id="{BB4E4905-C6B3-3C40-BCC5-E5BF010CD341}"/>
                </a:ext>
              </a:extLst>
            </p:cNvPr>
            <p:cNvCxnSpPr>
              <a:cxnSpLocks/>
              <a:stCxn id="339" idx="6"/>
              <a:endCxn id="344" idx="2"/>
            </p:cNvCxnSpPr>
            <p:nvPr/>
          </p:nvCxnSpPr>
          <p:spPr>
            <a:xfrm flipV="1">
              <a:off x="9057195" y="1064105"/>
              <a:ext cx="1149333" cy="3572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線接點 419">
              <a:extLst>
                <a:ext uri="{FF2B5EF4-FFF2-40B4-BE49-F238E27FC236}">
                  <a16:creationId xmlns:a16="http://schemas.microsoft.com/office/drawing/2014/main" id="{268F1452-E185-9143-BEC8-DC6115AD37E6}"/>
                </a:ext>
              </a:extLst>
            </p:cNvPr>
            <p:cNvCxnSpPr>
              <a:cxnSpLocks/>
              <a:stCxn id="339" idx="6"/>
              <a:endCxn id="343" idx="2"/>
            </p:cNvCxnSpPr>
            <p:nvPr/>
          </p:nvCxnSpPr>
          <p:spPr>
            <a:xfrm flipV="1">
              <a:off x="9057195" y="1561953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接點 420">
              <a:extLst>
                <a:ext uri="{FF2B5EF4-FFF2-40B4-BE49-F238E27FC236}">
                  <a16:creationId xmlns:a16="http://schemas.microsoft.com/office/drawing/2014/main" id="{219FFEBF-722F-D549-AA58-E7208160EA1A}"/>
                </a:ext>
              </a:extLst>
            </p:cNvPr>
            <p:cNvCxnSpPr>
              <a:cxnSpLocks/>
              <a:stCxn id="339" idx="6"/>
              <a:endCxn id="345" idx="2"/>
            </p:cNvCxnSpPr>
            <p:nvPr/>
          </p:nvCxnSpPr>
          <p:spPr>
            <a:xfrm flipV="1">
              <a:off x="9057195" y="2059801"/>
              <a:ext cx="1149333" cy="2576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線接點 421">
              <a:extLst>
                <a:ext uri="{FF2B5EF4-FFF2-40B4-BE49-F238E27FC236}">
                  <a16:creationId xmlns:a16="http://schemas.microsoft.com/office/drawing/2014/main" id="{61491AE7-C880-D040-AD75-324F1E4DE153}"/>
                </a:ext>
              </a:extLst>
            </p:cNvPr>
            <p:cNvCxnSpPr>
              <a:cxnSpLocks/>
              <a:stCxn id="339" idx="6"/>
              <a:endCxn id="346" idx="2"/>
            </p:cNvCxnSpPr>
            <p:nvPr/>
          </p:nvCxnSpPr>
          <p:spPr>
            <a:xfrm flipV="1">
              <a:off x="9057195" y="2557649"/>
              <a:ext cx="1156746" cy="2079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線接點 422">
              <a:extLst>
                <a:ext uri="{FF2B5EF4-FFF2-40B4-BE49-F238E27FC236}">
                  <a16:creationId xmlns:a16="http://schemas.microsoft.com/office/drawing/2014/main" id="{2D64936D-E822-974E-B825-EEAA5D520CE7}"/>
                </a:ext>
              </a:extLst>
            </p:cNvPr>
            <p:cNvCxnSpPr>
              <a:cxnSpLocks/>
              <a:stCxn id="339" idx="6"/>
              <a:endCxn id="348" idx="2"/>
            </p:cNvCxnSpPr>
            <p:nvPr/>
          </p:nvCxnSpPr>
          <p:spPr>
            <a:xfrm flipV="1">
              <a:off x="9057195" y="3132313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接點 423">
              <a:extLst>
                <a:ext uri="{FF2B5EF4-FFF2-40B4-BE49-F238E27FC236}">
                  <a16:creationId xmlns:a16="http://schemas.microsoft.com/office/drawing/2014/main" id="{E05B9EA5-9455-6547-A6CD-44E3A868FA51}"/>
                </a:ext>
              </a:extLst>
            </p:cNvPr>
            <p:cNvCxnSpPr>
              <a:cxnSpLocks/>
              <a:stCxn id="339" idx="6"/>
              <a:endCxn id="347" idx="2"/>
            </p:cNvCxnSpPr>
            <p:nvPr/>
          </p:nvCxnSpPr>
          <p:spPr>
            <a:xfrm flipV="1">
              <a:off x="9057195" y="3630161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線接點 424">
              <a:extLst>
                <a:ext uri="{FF2B5EF4-FFF2-40B4-BE49-F238E27FC236}">
                  <a16:creationId xmlns:a16="http://schemas.microsoft.com/office/drawing/2014/main" id="{B633B3DE-DE43-F941-990B-0ED2D9FC0659}"/>
                </a:ext>
              </a:extLst>
            </p:cNvPr>
            <p:cNvCxnSpPr>
              <a:cxnSpLocks/>
              <a:stCxn id="339" idx="6"/>
              <a:endCxn id="349" idx="2"/>
            </p:cNvCxnSpPr>
            <p:nvPr/>
          </p:nvCxnSpPr>
          <p:spPr>
            <a:xfrm flipV="1">
              <a:off x="9057195" y="4128009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線接點 425">
              <a:extLst>
                <a:ext uri="{FF2B5EF4-FFF2-40B4-BE49-F238E27FC236}">
                  <a16:creationId xmlns:a16="http://schemas.microsoft.com/office/drawing/2014/main" id="{CF03FC60-4EC1-3E42-809A-9CAA42D0B48E}"/>
                </a:ext>
              </a:extLst>
            </p:cNvPr>
            <p:cNvCxnSpPr>
              <a:cxnSpLocks/>
              <a:stCxn id="339" idx="6"/>
              <a:endCxn id="350" idx="2"/>
            </p:cNvCxnSpPr>
            <p:nvPr/>
          </p:nvCxnSpPr>
          <p:spPr>
            <a:xfrm flipV="1">
              <a:off x="9057195" y="4625857"/>
              <a:ext cx="1156746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接點 426">
              <a:extLst>
                <a:ext uri="{FF2B5EF4-FFF2-40B4-BE49-F238E27FC236}">
                  <a16:creationId xmlns:a16="http://schemas.microsoft.com/office/drawing/2014/main" id="{41BE8739-D852-0F49-AFE5-34C241124FB1}"/>
                </a:ext>
              </a:extLst>
            </p:cNvPr>
            <p:cNvCxnSpPr>
              <a:cxnSpLocks/>
              <a:stCxn id="339" idx="6"/>
              <a:endCxn id="352" idx="2"/>
            </p:cNvCxnSpPr>
            <p:nvPr/>
          </p:nvCxnSpPr>
          <p:spPr>
            <a:xfrm>
              <a:off x="9057195" y="4636760"/>
              <a:ext cx="1149333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線接點 427">
              <a:extLst>
                <a:ext uri="{FF2B5EF4-FFF2-40B4-BE49-F238E27FC236}">
                  <a16:creationId xmlns:a16="http://schemas.microsoft.com/office/drawing/2014/main" id="{0FA2C318-E586-CD46-A224-33A716976D6F}"/>
                </a:ext>
              </a:extLst>
            </p:cNvPr>
            <p:cNvCxnSpPr>
              <a:cxnSpLocks/>
              <a:stCxn id="339" idx="6"/>
              <a:endCxn id="351" idx="2"/>
            </p:cNvCxnSpPr>
            <p:nvPr/>
          </p:nvCxnSpPr>
          <p:spPr>
            <a:xfrm>
              <a:off x="9057195" y="4636760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線接點 428">
              <a:extLst>
                <a:ext uri="{FF2B5EF4-FFF2-40B4-BE49-F238E27FC236}">
                  <a16:creationId xmlns:a16="http://schemas.microsoft.com/office/drawing/2014/main" id="{9FDD9F39-D4F2-9144-8773-16DAF3F7D744}"/>
                </a:ext>
              </a:extLst>
            </p:cNvPr>
            <p:cNvCxnSpPr>
              <a:cxnSpLocks/>
              <a:stCxn id="339" idx="6"/>
              <a:endCxn id="353" idx="2"/>
            </p:cNvCxnSpPr>
            <p:nvPr/>
          </p:nvCxnSpPr>
          <p:spPr>
            <a:xfrm>
              <a:off x="9057195" y="4636760"/>
              <a:ext cx="1149333" cy="148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接點 429">
              <a:extLst>
                <a:ext uri="{FF2B5EF4-FFF2-40B4-BE49-F238E27FC236}">
                  <a16:creationId xmlns:a16="http://schemas.microsoft.com/office/drawing/2014/main" id="{4C201430-BF6E-6248-B937-0EEE7572DC3B}"/>
                </a:ext>
              </a:extLst>
            </p:cNvPr>
            <p:cNvCxnSpPr>
              <a:cxnSpLocks/>
              <a:stCxn id="339" idx="6"/>
              <a:endCxn id="354" idx="2"/>
            </p:cNvCxnSpPr>
            <p:nvPr/>
          </p:nvCxnSpPr>
          <p:spPr>
            <a:xfrm>
              <a:off x="9057195" y="4636760"/>
              <a:ext cx="1156746" cy="1980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線接點 430">
              <a:extLst>
                <a:ext uri="{FF2B5EF4-FFF2-40B4-BE49-F238E27FC236}">
                  <a16:creationId xmlns:a16="http://schemas.microsoft.com/office/drawing/2014/main" id="{FA44A913-18CF-944E-B0C4-EAEE54332158}"/>
                </a:ext>
              </a:extLst>
            </p:cNvPr>
            <p:cNvCxnSpPr>
              <a:cxnSpLocks/>
              <a:stCxn id="341" idx="6"/>
              <a:endCxn id="344" idx="2"/>
            </p:cNvCxnSpPr>
            <p:nvPr/>
          </p:nvCxnSpPr>
          <p:spPr>
            <a:xfrm flipV="1">
              <a:off x="9057195" y="1064105"/>
              <a:ext cx="1149333" cy="4070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線接點 431">
              <a:extLst>
                <a:ext uri="{FF2B5EF4-FFF2-40B4-BE49-F238E27FC236}">
                  <a16:creationId xmlns:a16="http://schemas.microsoft.com/office/drawing/2014/main" id="{20B1BEBD-0FFB-2541-924C-8954A1C7E8F1}"/>
                </a:ext>
              </a:extLst>
            </p:cNvPr>
            <p:cNvCxnSpPr>
              <a:cxnSpLocks/>
              <a:stCxn id="341" idx="6"/>
              <a:endCxn id="343" idx="2"/>
            </p:cNvCxnSpPr>
            <p:nvPr/>
          </p:nvCxnSpPr>
          <p:spPr>
            <a:xfrm flipV="1">
              <a:off x="9057195" y="1561953"/>
              <a:ext cx="1149333" cy="3572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接點 432">
              <a:extLst>
                <a:ext uri="{FF2B5EF4-FFF2-40B4-BE49-F238E27FC236}">
                  <a16:creationId xmlns:a16="http://schemas.microsoft.com/office/drawing/2014/main" id="{493CC942-8598-3340-97CE-A9BAB26766A2}"/>
                </a:ext>
              </a:extLst>
            </p:cNvPr>
            <p:cNvCxnSpPr>
              <a:cxnSpLocks/>
              <a:stCxn id="341" idx="6"/>
              <a:endCxn id="345" idx="2"/>
            </p:cNvCxnSpPr>
            <p:nvPr/>
          </p:nvCxnSpPr>
          <p:spPr>
            <a:xfrm flipV="1">
              <a:off x="9057195" y="2059801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線接點 433">
              <a:extLst>
                <a:ext uri="{FF2B5EF4-FFF2-40B4-BE49-F238E27FC236}">
                  <a16:creationId xmlns:a16="http://schemas.microsoft.com/office/drawing/2014/main" id="{6502AA6D-0A2C-134D-931C-67C2FE27EFC6}"/>
                </a:ext>
              </a:extLst>
            </p:cNvPr>
            <p:cNvCxnSpPr>
              <a:cxnSpLocks/>
              <a:stCxn id="341" idx="6"/>
              <a:endCxn id="346" idx="2"/>
            </p:cNvCxnSpPr>
            <p:nvPr/>
          </p:nvCxnSpPr>
          <p:spPr>
            <a:xfrm flipV="1">
              <a:off x="9057195" y="2557649"/>
              <a:ext cx="1156746" cy="2576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線接點 434">
              <a:extLst>
                <a:ext uri="{FF2B5EF4-FFF2-40B4-BE49-F238E27FC236}">
                  <a16:creationId xmlns:a16="http://schemas.microsoft.com/office/drawing/2014/main" id="{4D28D1F4-F94C-AD44-80B2-0E35A3A32584}"/>
                </a:ext>
              </a:extLst>
            </p:cNvPr>
            <p:cNvCxnSpPr>
              <a:cxnSpLocks/>
              <a:stCxn id="341" idx="6"/>
              <a:endCxn id="348" idx="2"/>
            </p:cNvCxnSpPr>
            <p:nvPr/>
          </p:nvCxnSpPr>
          <p:spPr>
            <a:xfrm flipV="1">
              <a:off x="9057195" y="3132313"/>
              <a:ext cx="1149333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線接點 435">
              <a:extLst>
                <a:ext uri="{FF2B5EF4-FFF2-40B4-BE49-F238E27FC236}">
                  <a16:creationId xmlns:a16="http://schemas.microsoft.com/office/drawing/2014/main" id="{871D9375-9838-3A42-BA52-1244D8A793EA}"/>
                </a:ext>
              </a:extLst>
            </p:cNvPr>
            <p:cNvCxnSpPr>
              <a:cxnSpLocks/>
              <a:stCxn id="341" idx="6"/>
              <a:endCxn id="347" idx="2"/>
            </p:cNvCxnSpPr>
            <p:nvPr/>
          </p:nvCxnSpPr>
          <p:spPr>
            <a:xfrm flipV="1">
              <a:off x="9057195" y="3630161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線接點 436">
              <a:extLst>
                <a:ext uri="{FF2B5EF4-FFF2-40B4-BE49-F238E27FC236}">
                  <a16:creationId xmlns:a16="http://schemas.microsoft.com/office/drawing/2014/main" id="{F8B93C23-D289-3441-B315-ABBBD69C3E1B}"/>
                </a:ext>
              </a:extLst>
            </p:cNvPr>
            <p:cNvCxnSpPr>
              <a:cxnSpLocks/>
              <a:stCxn id="341" idx="6"/>
              <a:endCxn id="349" idx="2"/>
            </p:cNvCxnSpPr>
            <p:nvPr/>
          </p:nvCxnSpPr>
          <p:spPr>
            <a:xfrm flipV="1">
              <a:off x="9057195" y="4128009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線接點 437">
              <a:extLst>
                <a:ext uri="{FF2B5EF4-FFF2-40B4-BE49-F238E27FC236}">
                  <a16:creationId xmlns:a16="http://schemas.microsoft.com/office/drawing/2014/main" id="{A72BD402-183B-E84B-AD71-1829472A3291}"/>
                </a:ext>
              </a:extLst>
            </p:cNvPr>
            <p:cNvCxnSpPr>
              <a:cxnSpLocks/>
              <a:stCxn id="341" idx="6"/>
              <a:endCxn id="350" idx="2"/>
            </p:cNvCxnSpPr>
            <p:nvPr/>
          </p:nvCxnSpPr>
          <p:spPr>
            <a:xfrm flipV="1">
              <a:off x="9057195" y="4625857"/>
              <a:ext cx="1156746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線接點 438">
              <a:extLst>
                <a:ext uri="{FF2B5EF4-FFF2-40B4-BE49-F238E27FC236}">
                  <a16:creationId xmlns:a16="http://schemas.microsoft.com/office/drawing/2014/main" id="{5D56065E-DCEB-F04B-9D7B-C6C3D8C8A2A8}"/>
                </a:ext>
              </a:extLst>
            </p:cNvPr>
            <p:cNvCxnSpPr>
              <a:cxnSpLocks/>
              <a:stCxn id="341" idx="6"/>
              <a:endCxn id="352" idx="2"/>
            </p:cNvCxnSpPr>
            <p:nvPr/>
          </p:nvCxnSpPr>
          <p:spPr>
            <a:xfrm flipV="1">
              <a:off x="9057195" y="5123705"/>
              <a:ext cx="1149333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線接點 439">
              <a:extLst>
                <a:ext uri="{FF2B5EF4-FFF2-40B4-BE49-F238E27FC236}">
                  <a16:creationId xmlns:a16="http://schemas.microsoft.com/office/drawing/2014/main" id="{28E6BF3D-FF91-654A-B658-FBA7F103EC9A}"/>
                </a:ext>
              </a:extLst>
            </p:cNvPr>
            <p:cNvCxnSpPr>
              <a:cxnSpLocks/>
              <a:stCxn id="341" idx="6"/>
              <a:endCxn id="351" idx="2"/>
            </p:cNvCxnSpPr>
            <p:nvPr/>
          </p:nvCxnSpPr>
          <p:spPr>
            <a:xfrm>
              <a:off x="9057195" y="5134608"/>
              <a:ext cx="1149333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線接點 440">
              <a:extLst>
                <a:ext uri="{FF2B5EF4-FFF2-40B4-BE49-F238E27FC236}">
                  <a16:creationId xmlns:a16="http://schemas.microsoft.com/office/drawing/2014/main" id="{8AE89A86-D780-B94C-AF55-08933AB6E7BC}"/>
                </a:ext>
              </a:extLst>
            </p:cNvPr>
            <p:cNvCxnSpPr>
              <a:cxnSpLocks/>
              <a:stCxn id="341" idx="6"/>
              <a:endCxn id="353" idx="2"/>
            </p:cNvCxnSpPr>
            <p:nvPr/>
          </p:nvCxnSpPr>
          <p:spPr>
            <a:xfrm>
              <a:off x="9057195" y="5134608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接點 441">
              <a:extLst>
                <a:ext uri="{FF2B5EF4-FFF2-40B4-BE49-F238E27FC236}">
                  <a16:creationId xmlns:a16="http://schemas.microsoft.com/office/drawing/2014/main" id="{13DBFBF4-88AA-1148-BAA2-C23B913A1B8B}"/>
                </a:ext>
              </a:extLst>
            </p:cNvPr>
            <p:cNvCxnSpPr>
              <a:cxnSpLocks/>
              <a:stCxn id="341" idx="6"/>
              <a:endCxn id="354" idx="2"/>
            </p:cNvCxnSpPr>
            <p:nvPr/>
          </p:nvCxnSpPr>
          <p:spPr>
            <a:xfrm>
              <a:off x="9057195" y="5134608"/>
              <a:ext cx="1156746" cy="148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線接點 442">
              <a:extLst>
                <a:ext uri="{FF2B5EF4-FFF2-40B4-BE49-F238E27FC236}">
                  <a16:creationId xmlns:a16="http://schemas.microsoft.com/office/drawing/2014/main" id="{A90C90CF-7EB4-9F4C-8440-26792906BB07}"/>
                </a:ext>
              </a:extLst>
            </p:cNvPr>
            <p:cNvCxnSpPr>
              <a:cxnSpLocks/>
              <a:stCxn id="342" idx="6"/>
              <a:endCxn id="344" idx="2"/>
            </p:cNvCxnSpPr>
            <p:nvPr/>
          </p:nvCxnSpPr>
          <p:spPr>
            <a:xfrm flipV="1">
              <a:off x="9064608" y="1064105"/>
              <a:ext cx="1141920" cy="4568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線接點 443">
              <a:extLst>
                <a:ext uri="{FF2B5EF4-FFF2-40B4-BE49-F238E27FC236}">
                  <a16:creationId xmlns:a16="http://schemas.microsoft.com/office/drawing/2014/main" id="{F0B14EB7-D5A6-7D48-A7DC-F3051A538EB8}"/>
                </a:ext>
              </a:extLst>
            </p:cNvPr>
            <p:cNvCxnSpPr>
              <a:cxnSpLocks/>
              <a:stCxn id="342" idx="6"/>
              <a:endCxn id="343" idx="2"/>
            </p:cNvCxnSpPr>
            <p:nvPr/>
          </p:nvCxnSpPr>
          <p:spPr>
            <a:xfrm flipV="1">
              <a:off x="9064608" y="1561953"/>
              <a:ext cx="1141920" cy="40705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接點 444">
              <a:extLst>
                <a:ext uri="{FF2B5EF4-FFF2-40B4-BE49-F238E27FC236}">
                  <a16:creationId xmlns:a16="http://schemas.microsoft.com/office/drawing/2014/main" id="{B887A7E0-5FC1-2E46-B867-C81FF2C27FDB}"/>
                </a:ext>
              </a:extLst>
            </p:cNvPr>
            <p:cNvCxnSpPr>
              <a:cxnSpLocks/>
              <a:stCxn id="342" idx="6"/>
              <a:endCxn id="345" idx="2"/>
            </p:cNvCxnSpPr>
            <p:nvPr/>
          </p:nvCxnSpPr>
          <p:spPr>
            <a:xfrm flipV="1">
              <a:off x="9064608" y="2059801"/>
              <a:ext cx="1141920" cy="3572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線接點 445">
              <a:extLst>
                <a:ext uri="{FF2B5EF4-FFF2-40B4-BE49-F238E27FC236}">
                  <a16:creationId xmlns:a16="http://schemas.microsoft.com/office/drawing/2014/main" id="{9F6E2E3E-6207-E446-AADF-FD2D5853361B}"/>
                </a:ext>
              </a:extLst>
            </p:cNvPr>
            <p:cNvCxnSpPr>
              <a:cxnSpLocks/>
              <a:stCxn id="342" idx="6"/>
              <a:endCxn id="346" idx="2"/>
            </p:cNvCxnSpPr>
            <p:nvPr/>
          </p:nvCxnSpPr>
          <p:spPr>
            <a:xfrm flipV="1">
              <a:off x="9064608" y="2557649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線接點 446">
              <a:extLst>
                <a:ext uri="{FF2B5EF4-FFF2-40B4-BE49-F238E27FC236}">
                  <a16:creationId xmlns:a16="http://schemas.microsoft.com/office/drawing/2014/main" id="{99D0B790-0270-9E41-BA18-7252243B6933}"/>
                </a:ext>
              </a:extLst>
            </p:cNvPr>
            <p:cNvCxnSpPr>
              <a:cxnSpLocks/>
              <a:stCxn id="342" idx="6"/>
              <a:endCxn id="348" idx="2"/>
            </p:cNvCxnSpPr>
            <p:nvPr/>
          </p:nvCxnSpPr>
          <p:spPr>
            <a:xfrm flipV="1">
              <a:off x="9064608" y="3132313"/>
              <a:ext cx="1141920" cy="2500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線接點 447">
              <a:extLst>
                <a:ext uri="{FF2B5EF4-FFF2-40B4-BE49-F238E27FC236}">
                  <a16:creationId xmlns:a16="http://schemas.microsoft.com/office/drawing/2014/main" id="{43A02246-368A-2F4B-9E61-20D39E028F5D}"/>
                </a:ext>
              </a:extLst>
            </p:cNvPr>
            <p:cNvCxnSpPr>
              <a:cxnSpLocks/>
              <a:stCxn id="342" idx="6"/>
              <a:endCxn id="347" idx="2"/>
            </p:cNvCxnSpPr>
            <p:nvPr/>
          </p:nvCxnSpPr>
          <p:spPr>
            <a:xfrm flipV="1">
              <a:off x="9064608" y="3630161"/>
              <a:ext cx="1141920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線接點 448">
              <a:extLst>
                <a:ext uri="{FF2B5EF4-FFF2-40B4-BE49-F238E27FC236}">
                  <a16:creationId xmlns:a16="http://schemas.microsoft.com/office/drawing/2014/main" id="{BDD1C1AD-D4CD-4844-8C84-B7E3B59506DE}"/>
                </a:ext>
              </a:extLst>
            </p:cNvPr>
            <p:cNvCxnSpPr>
              <a:cxnSpLocks/>
              <a:stCxn id="342" idx="6"/>
              <a:endCxn id="349" idx="2"/>
            </p:cNvCxnSpPr>
            <p:nvPr/>
          </p:nvCxnSpPr>
          <p:spPr>
            <a:xfrm flipV="1">
              <a:off x="9064608" y="4128009"/>
              <a:ext cx="1141920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線接點 449">
              <a:extLst>
                <a:ext uri="{FF2B5EF4-FFF2-40B4-BE49-F238E27FC236}">
                  <a16:creationId xmlns:a16="http://schemas.microsoft.com/office/drawing/2014/main" id="{845D5CAF-2369-A240-A957-A46C33C92510}"/>
                </a:ext>
              </a:extLst>
            </p:cNvPr>
            <p:cNvCxnSpPr>
              <a:cxnSpLocks/>
              <a:stCxn id="342" idx="6"/>
              <a:endCxn id="350" idx="2"/>
            </p:cNvCxnSpPr>
            <p:nvPr/>
          </p:nvCxnSpPr>
          <p:spPr>
            <a:xfrm flipV="1">
              <a:off x="9064608" y="4625857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線接點 450">
              <a:extLst>
                <a:ext uri="{FF2B5EF4-FFF2-40B4-BE49-F238E27FC236}">
                  <a16:creationId xmlns:a16="http://schemas.microsoft.com/office/drawing/2014/main" id="{F0132DED-2737-7241-83CE-6186CA5054B6}"/>
                </a:ext>
              </a:extLst>
            </p:cNvPr>
            <p:cNvCxnSpPr>
              <a:cxnSpLocks/>
              <a:stCxn id="342" idx="6"/>
              <a:endCxn id="352" idx="2"/>
            </p:cNvCxnSpPr>
            <p:nvPr/>
          </p:nvCxnSpPr>
          <p:spPr>
            <a:xfrm flipV="1">
              <a:off x="9064608" y="5123705"/>
              <a:ext cx="1141920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線接點 451">
              <a:extLst>
                <a:ext uri="{FF2B5EF4-FFF2-40B4-BE49-F238E27FC236}">
                  <a16:creationId xmlns:a16="http://schemas.microsoft.com/office/drawing/2014/main" id="{4475886A-50D0-F14E-9634-157CB3A96333}"/>
                </a:ext>
              </a:extLst>
            </p:cNvPr>
            <p:cNvCxnSpPr>
              <a:cxnSpLocks/>
              <a:stCxn id="342" idx="6"/>
              <a:endCxn id="351" idx="2"/>
            </p:cNvCxnSpPr>
            <p:nvPr/>
          </p:nvCxnSpPr>
          <p:spPr>
            <a:xfrm flipV="1">
              <a:off x="9064608" y="5621553"/>
              <a:ext cx="1141920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線接點 452">
              <a:extLst>
                <a:ext uri="{FF2B5EF4-FFF2-40B4-BE49-F238E27FC236}">
                  <a16:creationId xmlns:a16="http://schemas.microsoft.com/office/drawing/2014/main" id="{72026927-0685-1444-B09E-1B3D032178DE}"/>
                </a:ext>
              </a:extLst>
            </p:cNvPr>
            <p:cNvCxnSpPr>
              <a:cxnSpLocks/>
              <a:stCxn id="342" idx="6"/>
              <a:endCxn id="353" idx="2"/>
            </p:cNvCxnSpPr>
            <p:nvPr/>
          </p:nvCxnSpPr>
          <p:spPr>
            <a:xfrm>
              <a:off x="9064608" y="5632456"/>
              <a:ext cx="1141920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線接點 453">
              <a:extLst>
                <a:ext uri="{FF2B5EF4-FFF2-40B4-BE49-F238E27FC236}">
                  <a16:creationId xmlns:a16="http://schemas.microsoft.com/office/drawing/2014/main" id="{50BE7F2F-A492-6B44-99BA-87313ED43CC9}"/>
                </a:ext>
              </a:extLst>
            </p:cNvPr>
            <p:cNvCxnSpPr>
              <a:cxnSpLocks/>
              <a:stCxn id="342" idx="6"/>
              <a:endCxn id="354" idx="2"/>
            </p:cNvCxnSpPr>
            <p:nvPr/>
          </p:nvCxnSpPr>
          <p:spPr>
            <a:xfrm>
              <a:off x="9064608" y="5632456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線接點 454">
              <a:extLst>
                <a:ext uri="{FF2B5EF4-FFF2-40B4-BE49-F238E27FC236}">
                  <a16:creationId xmlns:a16="http://schemas.microsoft.com/office/drawing/2014/main" id="{D1D94D82-E9BB-B648-8FB9-57E25BFD5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064105"/>
              <a:ext cx="1149333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線接點 455">
              <a:extLst>
                <a:ext uri="{FF2B5EF4-FFF2-40B4-BE49-F238E27FC236}">
                  <a16:creationId xmlns:a16="http://schemas.microsoft.com/office/drawing/2014/main" id="{81F7E012-442F-1741-884D-D63919E637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561953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線接點 456">
              <a:extLst>
                <a:ext uri="{FF2B5EF4-FFF2-40B4-BE49-F238E27FC236}">
                  <a16:creationId xmlns:a16="http://schemas.microsoft.com/office/drawing/2014/main" id="{CF6C7A0E-4EC0-374A-B9DB-2D99681576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059801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線接點 457">
              <a:extLst>
                <a:ext uri="{FF2B5EF4-FFF2-40B4-BE49-F238E27FC236}">
                  <a16:creationId xmlns:a16="http://schemas.microsoft.com/office/drawing/2014/main" id="{EE080473-01EA-7D48-8EEA-4E8CF179C9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557649"/>
              <a:ext cx="1156746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線接點 458">
              <a:extLst>
                <a:ext uri="{FF2B5EF4-FFF2-40B4-BE49-F238E27FC236}">
                  <a16:creationId xmlns:a16="http://schemas.microsoft.com/office/drawing/2014/main" id="{9DC798CD-5F5E-8E40-9F0D-F8B9CAC665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6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線接點 459">
              <a:extLst>
                <a:ext uri="{FF2B5EF4-FFF2-40B4-BE49-F238E27FC236}">
                  <a16:creationId xmlns:a16="http://schemas.microsoft.com/office/drawing/2014/main" id="{8146B4CD-0DF9-AF4B-9E3C-0812E5EED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563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線接點 460">
              <a:extLst>
                <a:ext uri="{FF2B5EF4-FFF2-40B4-BE49-F238E27FC236}">
                  <a16:creationId xmlns:a16="http://schemas.microsoft.com/office/drawing/2014/main" id="{AC6939C8-27C3-7645-926F-F6D719DB4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線接點 461">
              <a:extLst>
                <a:ext uri="{FF2B5EF4-FFF2-40B4-BE49-F238E27FC236}">
                  <a16:creationId xmlns:a16="http://schemas.microsoft.com/office/drawing/2014/main" id="{75691584-5403-1D4F-99E1-6AF4EB990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56746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線接點 462">
              <a:extLst>
                <a:ext uri="{FF2B5EF4-FFF2-40B4-BE49-F238E27FC236}">
                  <a16:creationId xmlns:a16="http://schemas.microsoft.com/office/drawing/2014/main" id="{F43B76CE-248E-724D-A2D5-D93E46232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線接點 463">
              <a:extLst>
                <a:ext uri="{FF2B5EF4-FFF2-40B4-BE49-F238E27FC236}">
                  <a16:creationId xmlns:a16="http://schemas.microsoft.com/office/drawing/2014/main" id="{6363D1CA-12F5-BC40-BAA9-DC97BD227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線接點 464">
              <a:extLst>
                <a:ext uri="{FF2B5EF4-FFF2-40B4-BE49-F238E27FC236}">
                  <a16:creationId xmlns:a16="http://schemas.microsoft.com/office/drawing/2014/main" id="{8F49DB7E-DC9A-1149-9871-027F3032D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線接點 465">
              <a:extLst>
                <a:ext uri="{FF2B5EF4-FFF2-40B4-BE49-F238E27FC236}">
                  <a16:creationId xmlns:a16="http://schemas.microsoft.com/office/drawing/2014/main" id="{14E7DFF1-DAEA-7B4A-8E40-610C02419A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3066400"/>
              <a:ext cx="1156746" cy="3550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線接點 466">
              <a:extLst>
                <a:ext uri="{FF2B5EF4-FFF2-40B4-BE49-F238E27FC236}">
                  <a16:creationId xmlns:a16="http://schemas.microsoft.com/office/drawing/2014/main" id="{AAF933EA-9F24-C34E-A199-1CBE946B14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1354" y="1064105"/>
              <a:ext cx="1141920" cy="2500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線接點 467">
              <a:extLst>
                <a:ext uri="{FF2B5EF4-FFF2-40B4-BE49-F238E27FC236}">
                  <a16:creationId xmlns:a16="http://schemas.microsoft.com/office/drawing/2014/main" id="{B5FE6192-67B1-A14A-912F-E6A8D37772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1354" y="1561953"/>
              <a:ext cx="1141920" cy="2002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線接點 468">
              <a:extLst>
                <a:ext uri="{FF2B5EF4-FFF2-40B4-BE49-F238E27FC236}">
                  <a16:creationId xmlns:a16="http://schemas.microsoft.com/office/drawing/2014/main" id="{A8548BB3-E2EB-C748-81E8-A04BF170DB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1354" y="2059801"/>
              <a:ext cx="1141920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線接點 469">
              <a:extLst>
                <a:ext uri="{FF2B5EF4-FFF2-40B4-BE49-F238E27FC236}">
                  <a16:creationId xmlns:a16="http://schemas.microsoft.com/office/drawing/2014/main" id="{21DDF7FE-022E-AB45-A98E-7CFD050EB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1354" y="2557649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線接點 470">
              <a:extLst>
                <a:ext uri="{FF2B5EF4-FFF2-40B4-BE49-F238E27FC236}">
                  <a16:creationId xmlns:a16="http://schemas.microsoft.com/office/drawing/2014/main" id="{609AAF16-7825-0448-BC56-33DB91CFEA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1354" y="3132313"/>
              <a:ext cx="1141920" cy="431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線接點 471">
              <a:extLst>
                <a:ext uri="{FF2B5EF4-FFF2-40B4-BE49-F238E27FC236}">
                  <a16:creationId xmlns:a16="http://schemas.microsoft.com/office/drawing/2014/main" id="{6B508ADA-08F6-0F49-86EF-5195A3BBA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1920" cy="65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線接點 472">
              <a:extLst>
                <a:ext uri="{FF2B5EF4-FFF2-40B4-BE49-F238E27FC236}">
                  <a16:creationId xmlns:a16="http://schemas.microsoft.com/office/drawing/2014/main" id="{B67964B0-702D-9249-8FE3-289DF490C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1920" cy="563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線接點 473">
              <a:extLst>
                <a:ext uri="{FF2B5EF4-FFF2-40B4-BE49-F238E27FC236}">
                  <a16:creationId xmlns:a16="http://schemas.microsoft.com/office/drawing/2014/main" id="{C74FA6DB-22FD-B049-9E96-44F7FE4EF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9333" cy="1061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線接點 474">
              <a:extLst>
                <a:ext uri="{FF2B5EF4-FFF2-40B4-BE49-F238E27FC236}">
                  <a16:creationId xmlns:a16="http://schemas.microsoft.com/office/drawing/2014/main" id="{523B562F-1169-1148-8241-F174EAD1B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1920" cy="155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線接點 475">
              <a:extLst>
                <a:ext uri="{FF2B5EF4-FFF2-40B4-BE49-F238E27FC236}">
                  <a16:creationId xmlns:a16="http://schemas.microsoft.com/office/drawing/2014/main" id="{7708B34F-F229-E34D-8F08-8CD094CEF9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1920" cy="205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線接點 476">
              <a:extLst>
                <a:ext uri="{FF2B5EF4-FFF2-40B4-BE49-F238E27FC236}">
                  <a16:creationId xmlns:a16="http://schemas.microsoft.com/office/drawing/2014/main" id="{846317C3-3E3C-F144-B258-119768C12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1920" cy="2555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線接點 477">
              <a:extLst>
                <a:ext uri="{FF2B5EF4-FFF2-40B4-BE49-F238E27FC236}">
                  <a16:creationId xmlns:a16="http://schemas.microsoft.com/office/drawing/2014/main" id="{1E5465F7-D71D-0E49-85CE-3169DAFF6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81354" y="3564248"/>
              <a:ext cx="1149333" cy="30530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線接點 478">
              <a:extLst>
                <a:ext uri="{FF2B5EF4-FFF2-40B4-BE49-F238E27FC236}">
                  <a16:creationId xmlns:a16="http://schemas.microsoft.com/office/drawing/2014/main" id="{05A70395-3818-6442-914D-5A1D9F303E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064105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線接點 479">
              <a:extLst>
                <a:ext uri="{FF2B5EF4-FFF2-40B4-BE49-F238E27FC236}">
                  <a16:creationId xmlns:a16="http://schemas.microsoft.com/office/drawing/2014/main" id="{C94AB5C2-CD4F-B245-89C5-9CDF842376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561953"/>
              <a:ext cx="1149333" cy="2576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線接點 480">
              <a:extLst>
                <a:ext uri="{FF2B5EF4-FFF2-40B4-BE49-F238E27FC236}">
                  <a16:creationId xmlns:a16="http://schemas.microsoft.com/office/drawing/2014/main" id="{FD4AF10B-2B27-7845-A44F-8BECA226AE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059801"/>
              <a:ext cx="1149333" cy="2079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線接點 481">
              <a:extLst>
                <a:ext uri="{FF2B5EF4-FFF2-40B4-BE49-F238E27FC236}">
                  <a16:creationId xmlns:a16="http://schemas.microsoft.com/office/drawing/2014/main" id="{780F89F9-13CF-0741-A72F-6970F77080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557649"/>
              <a:ext cx="1156746" cy="1581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線接點 482">
              <a:extLst>
                <a:ext uri="{FF2B5EF4-FFF2-40B4-BE49-F238E27FC236}">
                  <a16:creationId xmlns:a16="http://schemas.microsoft.com/office/drawing/2014/main" id="{3CC28A28-F32D-4244-A5D1-170D2D942A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3132313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線接點 483">
              <a:extLst>
                <a:ext uri="{FF2B5EF4-FFF2-40B4-BE49-F238E27FC236}">
                  <a16:creationId xmlns:a16="http://schemas.microsoft.com/office/drawing/2014/main" id="{61D01BD3-B81B-CB4B-88BA-B634F97D4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3630161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線接點 484">
              <a:extLst>
                <a:ext uri="{FF2B5EF4-FFF2-40B4-BE49-F238E27FC236}">
                  <a16:creationId xmlns:a16="http://schemas.microsoft.com/office/drawing/2014/main" id="{7BC7C3DD-E9F6-FB40-8327-67F2F234C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4128009"/>
              <a:ext cx="1149333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線接點 485">
              <a:extLst>
                <a:ext uri="{FF2B5EF4-FFF2-40B4-BE49-F238E27FC236}">
                  <a16:creationId xmlns:a16="http://schemas.microsoft.com/office/drawing/2014/main" id="{40F44CAE-7FB4-664E-95C0-19BAD2F615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138912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線接點 486">
              <a:extLst>
                <a:ext uri="{FF2B5EF4-FFF2-40B4-BE49-F238E27FC236}">
                  <a16:creationId xmlns:a16="http://schemas.microsoft.com/office/drawing/2014/main" id="{7BAEC61A-4CC8-A047-85F1-9911AE6B7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138912"/>
              <a:ext cx="1156746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線接點 487">
              <a:extLst>
                <a:ext uri="{FF2B5EF4-FFF2-40B4-BE49-F238E27FC236}">
                  <a16:creationId xmlns:a16="http://schemas.microsoft.com/office/drawing/2014/main" id="{BFBAB2C5-C3BF-D74D-851C-3063372833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138912"/>
              <a:ext cx="1149333" cy="148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線接點 488">
              <a:extLst>
                <a:ext uri="{FF2B5EF4-FFF2-40B4-BE49-F238E27FC236}">
                  <a16:creationId xmlns:a16="http://schemas.microsoft.com/office/drawing/2014/main" id="{E77797D3-B027-B64B-BE01-E3E32907C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138912"/>
              <a:ext cx="1149333" cy="1980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線接點 489">
              <a:extLst>
                <a:ext uri="{FF2B5EF4-FFF2-40B4-BE49-F238E27FC236}">
                  <a16:creationId xmlns:a16="http://schemas.microsoft.com/office/drawing/2014/main" id="{9A9CE277-7FC1-664F-9D3C-5F9B56113B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138912"/>
              <a:ext cx="1156746" cy="2478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線接點 490">
              <a:extLst>
                <a:ext uri="{FF2B5EF4-FFF2-40B4-BE49-F238E27FC236}">
                  <a16:creationId xmlns:a16="http://schemas.microsoft.com/office/drawing/2014/main" id="{F48524CA-8D07-194D-9082-593A42661B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064105"/>
              <a:ext cx="1149333" cy="3572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線接點 491">
              <a:extLst>
                <a:ext uri="{FF2B5EF4-FFF2-40B4-BE49-F238E27FC236}">
                  <a16:creationId xmlns:a16="http://schemas.microsoft.com/office/drawing/2014/main" id="{68EA805A-703F-A04C-95C2-FCC0FD8842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1561953"/>
              <a:ext cx="1149333" cy="30748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線接點 492">
              <a:extLst>
                <a:ext uri="{FF2B5EF4-FFF2-40B4-BE49-F238E27FC236}">
                  <a16:creationId xmlns:a16="http://schemas.microsoft.com/office/drawing/2014/main" id="{9BF36A82-D771-0C42-ADCC-A8B0AD03C5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059801"/>
              <a:ext cx="1149333" cy="25769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線接點 493">
              <a:extLst>
                <a:ext uri="{FF2B5EF4-FFF2-40B4-BE49-F238E27FC236}">
                  <a16:creationId xmlns:a16="http://schemas.microsoft.com/office/drawing/2014/main" id="{B2AFA216-EE4B-7D4B-B74C-3F38C4215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2557649"/>
              <a:ext cx="1156746" cy="2079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線接點 494">
              <a:extLst>
                <a:ext uri="{FF2B5EF4-FFF2-40B4-BE49-F238E27FC236}">
                  <a16:creationId xmlns:a16="http://schemas.microsoft.com/office/drawing/2014/main" id="{6AC43A7F-D50F-1346-B92E-33A833A1F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3132313"/>
              <a:ext cx="1149333" cy="1504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線接點 495">
              <a:extLst>
                <a:ext uri="{FF2B5EF4-FFF2-40B4-BE49-F238E27FC236}">
                  <a16:creationId xmlns:a16="http://schemas.microsoft.com/office/drawing/2014/main" id="{019637A1-E0FF-2446-AD06-5F22EDA0C7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3630161"/>
              <a:ext cx="1149333" cy="1006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線接點 496">
              <a:extLst>
                <a:ext uri="{FF2B5EF4-FFF2-40B4-BE49-F238E27FC236}">
                  <a16:creationId xmlns:a16="http://schemas.microsoft.com/office/drawing/2014/main" id="{3721F783-2598-054D-9567-0169A2D4D7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4128009"/>
              <a:ext cx="1149333" cy="508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線接點 497">
              <a:extLst>
                <a:ext uri="{FF2B5EF4-FFF2-40B4-BE49-F238E27FC236}">
                  <a16:creationId xmlns:a16="http://schemas.microsoft.com/office/drawing/2014/main" id="{7C42E3A2-E56D-8B44-A07B-411A1CB474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3941" y="4625857"/>
              <a:ext cx="1156746" cy="109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線接點 498">
              <a:extLst>
                <a:ext uri="{FF2B5EF4-FFF2-40B4-BE49-F238E27FC236}">
                  <a16:creationId xmlns:a16="http://schemas.microsoft.com/office/drawing/2014/main" id="{2579CA80-4B95-7C42-BF1D-8608A358D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636760"/>
              <a:ext cx="1149333" cy="486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線接點 499">
              <a:extLst>
                <a:ext uri="{FF2B5EF4-FFF2-40B4-BE49-F238E27FC236}">
                  <a16:creationId xmlns:a16="http://schemas.microsoft.com/office/drawing/2014/main" id="{71DAEB2F-48B8-E041-A576-23C78118C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636760"/>
              <a:ext cx="1149333" cy="984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線接點 500">
              <a:extLst>
                <a:ext uri="{FF2B5EF4-FFF2-40B4-BE49-F238E27FC236}">
                  <a16:creationId xmlns:a16="http://schemas.microsoft.com/office/drawing/2014/main" id="{578B2184-2482-8F4D-B216-0B2A078402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636760"/>
              <a:ext cx="1149333" cy="14826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線接點 501">
              <a:extLst>
                <a:ext uri="{FF2B5EF4-FFF2-40B4-BE49-F238E27FC236}">
                  <a16:creationId xmlns:a16="http://schemas.microsoft.com/office/drawing/2014/main" id="{24578A30-19AC-C24F-9668-B41D5F154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73941" y="4636760"/>
              <a:ext cx="1156746" cy="19804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3" name="橢圓 502">
            <a:extLst>
              <a:ext uri="{FF2B5EF4-FFF2-40B4-BE49-F238E27FC236}">
                <a16:creationId xmlns:a16="http://schemas.microsoft.com/office/drawing/2014/main" id="{96CD68A7-B14A-2D45-855A-860E22E1602E}"/>
              </a:ext>
            </a:extLst>
          </p:cNvPr>
          <p:cNvSpPr/>
          <p:nvPr/>
        </p:nvSpPr>
        <p:spPr>
          <a:xfrm>
            <a:off x="7958424" y="4323929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5" name="直線接點 504">
            <a:extLst>
              <a:ext uri="{FF2B5EF4-FFF2-40B4-BE49-F238E27FC236}">
                <a16:creationId xmlns:a16="http://schemas.microsoft.com/office/drawing/2014/main" id="{1E25D414-CC98-1949-B588-A58C0B2D39F0}"/>
              </a:ext>
            </a:extLst>
          </p:cNvPr>
          <p:cNvCxnSpPr>
            <a:cxnSpLocks/>
            <a:endCxn id="336" idx="2"/>
          </p:cNvCxnSpPr>
          <p:nvPr/>
        </p:nvCxnSpPr>
        <p:spPr>
          <a:xfrm>
            <a:off x="8148396" y="1827357"/>
            <a:ext cx="928828" cy="77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接點 507">
            <a:extLst>
              <a:ext uri="{FF2B5EF4-FFF2-40B4-BE49-F238E27FC236}">
                <a16:creationId xmlns:a16="http://schemas.microsoft.com/office/drawing/2014/main" id="{E3938740-14D3-5E4C-846D-FA566017A33C}"/>
              </a:ext>
            </a:extLst>
          </p:cNvPr>
          <p:cNvCxnSpPr>
            <a:cxnSpLocks/>
            <a:stCxn id="161" idx="3"/>
            <a:endCxn id="342" idx="2"/>
          </p:cNvCxnSpPr>
          <p:nvPr/>
        </p:nvCxnSpPr>
        <p:spPr>
          <a:xfrm flipV="1">
            <a:off x="8148396" y="4559924"/>
            <a:ext cx="934349" cy="479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直線接點 512">
            <a:extLst>
              <a:ext uri="{FF2B5EF4-FFF2-40B4-BE49-F238E27FC236}">
                <a16:creationId xmlns:a16="http://schemas.microsoft.com/office/drawing/2014/main" id="{E704E518-3EFF-5F48-9D66-2A0A3570C032}"/>
              </a:ext>
            </a:extLst>
          </p:cNvPr>
          <p:cNvCxnSpPr>
            <a:cxnSpLocks/>
            <a:endCxn id="335" idx="2"/>
          </p:cNvCxnSpPr>
          <p:nvPr/>
        </p:nvCxnSpPr>
        <p:spPr>
          <a:xfrm>
            <a:off x="8197213" y="2137137"/>
            <a:ext cx="880011" cy="13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線接點 515">
            <a:extLst>
              <a:ext uri="{FF2B5EF4-FFF2-40B4-BE49-F238E27FC236}">
                <a16:creationId xmlns:a16="http://schemas.microsoft.com/office/drawing/2014/main" id="{FCEB3244-6767-D944-AA7E-EC1F2D36AE6F}"/>
              </a:ext>
            </a:extLst>
          </p:cNvPr>
          <p:cNvCxnSpPr>
            <a:cxnSpLocks/>
            <a:endCxn id="337" idx="2"/>
          </p:cNvCxnSpPr>
          <p:nvPr/>
        </p:nvCxnSpPr>
        <p:spPr>
          <a:xfrm>
            <a:off x="8231307" y="2379729"/>
            <a:ext cx="845917" cy="267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線接點 518">
            <a:extLst>
              <a:ext uri="{FF2B5EF4-FFF2-40B4-BE49-F238E27FC236}">
                <a16:creationId xmlns:a16="http://schemas.microsoft.com/office/drawing/2014/main" id="{4BF17B03-29A0-494E-9C5C-A1709553D4EF}"/>
              </a:ext>
            </a:extLst>
          </p:cNvPr>
          <p:cNvCxnSpPr>
            <a:cxnSpLocks/>
            <a:endCxn id="338" idx="2"/>
          </p:cNvCxnSpPr>
          <p:nvPr/>
        </p:nvCxnSpPr>
        <p:spPr>
          <a:xfrm>
            <a:off x="8253288" y="2687393"/>
            <a:ext cx="829457" cy="33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線接點 521">
            <a:extLst>
              <a:ext uri="{FF2B5EF4-FFF2-40B4-BE49-F238E27FC236}">
                <a16:creationId xmlns:a16="http://schemas.microsoft.com/office/drawing/2014/main" id="{EF5CDD0B-2F72-A04C-9019-0B4862FA2F27}"/>
              </a:ext>
            </a:extLst>
          </p:cNvPr>
          <p:cNvCxnSpPr>
            <a:cxnSpLocks/>
            <a:endCxn id="340" idx="2"/>
          </p:cNvCxnSpPr>
          <p:nvPr/>
        </p:nvCxnSpPr>
        <p:spPr>
          <a:xfrm>
            <a:off x="8197213" y="2920074"/>
            <a:ext cx="880011" cy="52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直線接點 524">
            <a:extLst>
              <a:ext uri="{FF2B5EF4-FFF2-40B4-BE49-F238E27FC236}">
                <a16:creationId xmlns:a16="http://schemas.microsoft.com/office/drawing/2014/main" id="{65772F6F-B648-8D45-9C57-99B5541EE007}"/>
              </a:ext>
            </a:extLst>
          </p:cNvPr>
          <p:cNvCxnSpPr>
            <a:cxnSpLocks/>
            <a:endCxn id="339" idx="2"/>
          </p:cNvCxnSpPr>
          <p:nvPr/>
        </p:nvCxnSpPr>
        <p:spPr>
          <a:xfrm>
            <a:off x="8197213" y="3157054"/>
            <a:ext cx="880011" cy="66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" name="橢圓 529">
            <a:extLst>
              <a:ext uri="{FF2B5EF4-FFF2-40B4-BE49-F238E27FC236}">
                <a16:creationId xmlns:a16="http://schemas.microsoft.com/office/drawing/2014/main" id="{E4E8A1D0-38CA-3041-B9AC-0E687AD76821}"/>
              </a:ext>
            </a:extLst>
          </p:cNvPr>
          <p:cNvSpPr/>
          <p:nvPr/>
        </p:nvSpPr>
        <p:spPr>
          <a:xfrm>
            <a:off x="7967179" y="419241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1" name="橢圓 530">
            <a:extLst>
              <a:ext uri="{FF2B5EF4-FFF2-40B4-BE49-F238E27FC236}">
                <a16:creationId xmlns:a16="http://schemas.microsoft.com/office/drawing/2014/main" id="{14B5C2CB-4B94-C943-B919-A7CB7F6687BA}"/>
              </a:ext>
            </a:extLst>
          </p:cNvPr>
          <p:cNvSpPr/>
          <p:nvPr/>
        </p:nvSpPr>
        <p:spPr>
          <a:xfrm>
            <a:off x="7969155" y="3793747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2" name="橢圓 531">
            <a:extLst>
              <a:ext uri="{FF2B5EF4-FFF2-40B4-BE49-F238E27FC236}">
                <a16:creationId xmlns:a16="http://schemas.microsoft.com/office/drawing/2014/main" id="{7CECA682-814B-C040-93CF-224D733DA96F}"/>
              </a:ext>
            </a:extLst>
          </p:cNvPr>
          <p:cNvSpPr/>
          <p:nvPr/>
        </p:nvSpPr>
        <p:spPr>
          <a:xfrm>
            <a:off x="7969155" y="365208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5" name="橢圓 534">
            <a:extLst>
              <a:ext uri="{FF2B5EF4-FFF2-40B4-BE49-F238E27FC236}">
                <a16:creationId xmlns:a16="http://schemas.microsoft.com/office/drawing/2014/main" id="{6F791FA1-0113-0648-97E3-3CA79A1C0091}"/>
              </a:ext>
            </a:extLst>
          </p:cNvPr>
          <p:cNvSpPr/>
          <p:nvPr/>
        </p:nvSpPr>
        <p:spPr>
          <a:xfrm>
            <a:off x="7967007" y="4062058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6" name="橢圓 535">
            <a:extLst>
              <a:ext uri="{FF2B5EF4-FFF2-40B4-BE49-F238E27FC236}">
                <a16:creationId xmlns:a16="http://schemas.microsoft.com/office/drawing/2014/main" id="{B7114F3A-3C66-7348-8704-4307B9B5CA4E}"/>
              </a:ext>
            </a:extLst>
          </p:cNvPr>
          <p:cNvSpPr/>
          <p:nvPr/>
        </p:nvSpPr>
        <p:spPr>
          <a:xfrm>
            <a:off x="7967007" y="392039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7" name="橢圓 536">
            <a:extLst>
              <a:ext uri="{FF2B5EF4-FFF2-40B4-BE49-F238E27FC236}">
                <a16:creationId xmlns:a16="http://schemas.microsoft.com/office/drawing/2014/main" id="{A9C4691C-DD3D-5E41-AAD6-459F07EF1413}"/>
              </a:ext>
            </a:extLst>
          </p:cNvPr>
          <p:cNvSpPr/>
          <p:nvPr/>
        </p:nvSpPr>
        <p:spPr>
          <a:xfrm>
            <a:off x="7956276" y="459224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9" name="橢圓 538">
            <a:extLst>
              <a:ext uri="{FF2B5EF4-FFF2-40B4-BE49-F238E27FC236}">
                <a16:creationId xmlns:a16="http://schemas.microsoft.com/office/drawing/2014/main" id="{1B901062-B642-D246-BDD2-7C055C392454}"/>
              </a:ext>
            </a:extLst>
          </p:cNvPr>
          <p:cNvSpPr/>
          <p:nvPr/>
        </p:nvSpPr>
        <p:spPr>
          <a:xfrm>
            <a:off x="7956276" y="446345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0" name="右大括弧 539">
            <a:extLst>
              <a:ext uri="{FF2B5EF4-FFF2-40B4-BE49-F238E27FC236}">
                <a16:creationId xmlns:a16="http://schemas.microsoft.com/office/drawing/2014/main" id="{DE901156-172D-364A-884C-4127D69FF69D}"/>
              </a:ext>
            </a:extLst>
          </p:cNvPr>
          <p:cNvSpPr/>
          <p:nvPr/>
        </p:nvSpPr>
        <p:spPr>
          <a:xfrm rot="5400000">
            <a:off x="4730513" y="2537712"/>
            <a:ext cx="380984" cy="6847204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1" name="文字方塊 1050">
            <a:extLst>
              <a:ext uri="{FF2B5EF4-FFF2-40B4-BE49-F238E27FC236}">
                <a16:creationId xmlns:a16="http://schemas.microsoft.com/office/drawing/2014/main" id="{DD742640-FE15-9645-9791-60074FFD1F88}"/>
              </a:ext>
            </a:extLst>
          </p:cNvPr>
          <p:cNvSpPr txBox="1"/>
          <p:nvPr/>
        </p:nvSpPr>
        <p:spPr>
          <a:xfrm>
            <a:off x="4033899" y="6320363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3" name="直線接點 262">
            <a:extLst>
              <a:ext uri="{FF2B5EF4-FFF2-40B4-BE49-F238E27FC236}">
                <a16:creationId xmlns:a16="http://schemas.microsoft.com/office/drawing/2014/main" id="{02AE09B4-7CDD-4B09-9461-4F56C7511264}"/>
              </a:ext>
            </a:extLst>
          </p:cNvPr>
          <p:cNvCxnSpPr>
            <a:cxnSpLocks/>
            <a:endCxn id="341" idx="1"/>
          </p:cNvCxnSpPr>
          <p:nvPr/>
        </p:nvCxnSpPr>
        <p:spPr>
          <a:xfrm>
            <a:off x="8223600" y="3434773"/>
            <a:ext cx="892892" cy="659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右大括弧 267">
            <a:extLst>
              <a:ext uri="{FF2B5EF4-FFF2-40B4-BE49-F238E27FC236}">
                <a16:creationId xmlns:a16="http://schemas.microsoft.com/office/drawing/2014/main" id="{CEC12DB9-75FA-4B51-83F7-A2CC62D87912}"/>
              </a:ext>
            </a:extLst>
          </p:cNvPr>
          <p:cNvSpPr/>
          <p:nvPr/>
        </p:nvSpPr>
        <p:spPr>
          <a:xfrm rot="5400000">
            <a:off x="10171395" y="4719966"/>
            <a:ext cx="380984" cy="2490791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9" name="文字方塊 268">
            <a:extLst>
              <a:ext uri="{FF2B5EF4-FFF2-40B4-BE49-F238E27FC236}">
                <a16:creationId xmlns:a16="http://schemas.microsoft.com/office/drawing/2014/main" id="{CD25BBB7-7B44-4293-912F-65F7B73D13E0}"/>
              </a:ext>
            </a:extLst>
          </p:cNvPr>
          <p:cNvSpPr txBox="1"/>
          <p:nvPr/>
        </p:nvSpPr>
        <p:spPr>
          <a:xfrm>
            <a:off x="9576324" y="63176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D554B3-7452-4DE7-BDB6-98CED121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63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Fully Connected</a:t>
            </a:r>
            <a:endParaRPr kumimoji="1" lang="zh-TW" altLang="en-US" sz="4400" dirty="0"/>
          </a:p>
        </p:txBody>
      </p:sp>
      <p:grpSp>
        <p:nvGrpSpPr>
          <p:cNvPr id="256" name="群組 255">
            <a:extLst>
              <a:ext uri="{FF2B5EF4-FFF2-40B4-BE49-F238E27FC236}">
                <a16:creationId xmlns:a16="http://schemas.microsoft.com/office/drawing/2014/main" id="{EA8BA12B-241C-434B-8A94-23EE445D4BE3}"/>
              </a:ext>
            </a:extLst>
          </p:cNvPr>
          <p:cNvGrpSpPr/>
          <p:nvPr/>
        </p:nvGrpSpPr>
        <p:grpSpPr>
          <a:xfrm>
            <a:off x="266358" y="1556381"/>
            <a:ext cx="3240000" cy="3257522"/>
            <a:chOff x="914401" y="1809000"/>
            <a:chExt cx="3240000" cy="3257522"/>
          </a:xfrm>
        </p:grpSpPr>
        <p:grpSp>
          <p:nvGrpSpPr>
            <p:cNvPr id="257" name="群組 256">
              <a:extLst>
                <a:ext uri="{FF2B5EF4-FFF2-40B4-BE49-F238E27FC236}">
                  <a16:creationId xmlns:a16="http://schemas.microsoft.com/office/drawing/2014/main" id="{944B5DBF-EEA0-440A-8529-6A441F8F7183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98" name="矩形 297">
                <a:extLst>
                  <a:ext uri="{FF2B5EF4-FFF2-40B4-BE49-F238E27FC236}">
                    <a16:creationId xmlns:a16="http://schemas.microsoft.com/office/drawing/2014/main" id="{0129D770-F703-4B24-92B8-1C154EA06227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299" name="直線接點 298">
                <a:extLst>
                  <a:ext uri="{FF2B5EF4-FFF2-40B4-BE49-F238E27FC236}">
                    <a16:creationId xmlns:a16="http://schemas.microsoft.com/office/drawing/2014/main" id="{FDA8D929-FA89-4C26-A6FD-C23C64FE3BF5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直線接點 299">
                <a:extLst>
                  <a:ext uri="{FF2B5EF4-FFF2-40B4-BE49-F238E27FC236}">
                    <a16:creationId xmlns:a16="http://schemas.microsoft.com/office/drawing/2014/main" id="{C9448B09-C1E4-4DAB-B638-B849F9EE286F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直線接點 300">
                <a:extLst>
                  <a:ext uri="{FF2B5EF4-FFF2-40B4-BE49-F238E27FC236}">
                    <a16:creationId xmlns:a16="http://schemas.microsoft.com/office/drawing/2014/main" id="{C3A10B75-EC8B-41BF-A607-7DF9C41E4955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線接點 301">
                <a:extLst>
                  <a:ext uri="{FF2B5EF4-FFF2-40B4-BE49-F238E27FC236}">
                    <a16:creationId xmlns:a16="http://schemas.microsoft.com/office/drawing/2014/main" id="{DE3FE296-6DFF-41B9-8008-1DE2CEC83E6B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線接點 302">
                <a:extLst>
                  <a:ext uri="{FF2B5EF4-FFF2-40B4-BE49-F238E27FC236}">
                    <a16:creationId xmlns:a16="http://schemas.microsoft.com/office/drawing/2014/main" id="{67FE34B9-7E33-40EC-BD71-91ED07997998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線接點 303">
                <a:extLst>
                  <a:ext uri="{FF2B5EF4-FFF2-40B4-BE49-F238E27FC236}">
                    <a16:creationId xmlns:a16="http://schemas.microsoft.com/office/drawing/2014/main" id="{2B4490DB-4903-4271-A4B5-E67F78EC31F3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線接點 304">
                <a:extLst>
                  <a:ext uri="{FF2B5EF4-FFF2-40B4-BE49-F238E27FC236}">
                    <a16:creationId xmlns:a16="http://schemas.microsoft.com/office/drawing/2014/main" id="{0E481851-5F76-4142-AF94-735B6CB082B5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直線接點 305">
                <a:extLst>
                  <a:ext uri="{FF2B5EF4-FFF2-40B4-BE49-F238E27FC236}">
                    <a16:creationId xmlns:a16="http://schemas.microsoft.com/office/drawing/2014/main" id="{4F85917F-3651-4E05-8F67-9FE132726540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直線接點 306">
                <a:extLst>
                  <a:ext uri="{FF2B5EF4-FFF2-40B4-BE49-F238E27FC236}">
                    <a16:creationId xmlns:a16="http://schemas.microsoft.com/office/drawing/2014/main" id="{E3612E47-0E28-45EF-B406-B81203182859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直線接點 307">
                <a:extLst>
                  <a:ext uri="{FF2B5EF4-FFF2-40B4-BE49-F238E27FC236}">
                    <a16:creationId xmlns:a16="http://schemas.microsoft.com/office/drawing/2014/main" id="{CC781999-8133-4227-A2B7-49AA066137D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8" name="文字方塊 257">
              <a:extLst>
                <a:ext uri="{FF2B5EF4-FFF2-40B4-BE49-F238E27FC236}">
                  <a16:creationId xmlns:a16="http://schemas.microsoft.com/office/drawing/2014/main" id="{2525DCE9-DF98-4756-9DF2-B45A47D86D40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59" name="文字方塊 258">
              <a:extLst>
                <a:ext uri="{FF2B5EF4-FFF2-40B4-BE49-F238E27FC236}">
                  <a16:creationId xmlns:a16="http://schemas.microsoft.com/office/drawing/2014/main" id="{FACE927D-7871-407A-B8EA-4FC418DCDBAF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0D0C038A-2E04-4F9C-906F-BE4CDE8F1505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1" name="文字方塊 260">
              <a:extLst>
                <a:ext uri="{FF2B5EF4-FFF2-40B4-BE49-F238E27FC236}">
                  <a16:creationId xmlns:a16="http://schemas.microsoft.com/office/drawing/2014/main" id="{6C62C1DC-3B73-457B-89C4-5CC1DC6735C3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2" name="文字方塊 261">
              <a:extLst>
                <a:ext uri="{FF2B5EF4-FFF2-40B4-BE49-F238E27FC236}">
                  <a16:creationId xmlns:a16="http://schemas.microsoft.com/office/drawing/2014/main" id="{50681645-0E57-4E95-A737-A0803566360B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4" name="文字方塊 263">
              <a:extLst>
                <a:ext uri="{FF2B5EF4-FFF2-40B4-BE49-F238E27FC236}">
                  <a16:creationId xmlns:a16="http://schemas.microsoft.com/office/drawing/2014/main" id="{6FD06663-8F2A-4CC7-ADD4-3761AF0D1958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5" name="文字方塊 264">
              <a:extLst>
                <a:ext uri="{FF2B5EF4-FFF2-40B4-BE49-F238E27FC236}">
                  <a16:creationId xmlns:a16="http://schemas.microsoft.com/office/drawing/2014/main" id="{2716F64E-CFEC-4981-A678-9E4B3E14977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6" name="文字方塊 265">
              <a:extLst>
                <a:ext uri="{FF2B5EF4-FFF2-40B4-BE49-F238E27FC236}">
                  <a16:creationId xmlns:a16="http://schemas.microsoft.com/office/drawing/2014/main" id="{2D6F21D3-179F-49B4-85BC-236D84571A63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7" name="文字方塊 266">
              <a:extLst>
                <a:ext uri="{FF2B5EF4-FFF2-40B4-BE49-F238E27FC236}">
                  <a16:creationId xmlns:a16="http://schemas.microsoft.com/office/drawing/2014/main" id="{D718DC1B-3C09-4939-88CF-552C1E69D44B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0" name="文字方塊 269">
              <a:extLst>
                <a:ext uri="{FF2B5EF4-FFF2-40B4-BE49-F238E27FC236}">
                  <a16:creationId xmlns:a16="http://schemas.microsoft.com/office/drawing/2014/main" id="{F05270AF-0D5E-4537-9FF5-BFBA9372974F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271" name="文字方塊 270">
              <a:extLst>
                <a:ext uri="{FF2B5EF4-FFF2-40B4-BE49-F238E27FC236}">
                  <a16:creationId xmlns:a16="http://schemas.microsoft.com/office/drawing/2014/main" id="{46B5BB1F-1B7A-464C-9616-3B1DEC2BCBBB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2" name="文字方塊 271">
              <a:extLst>
                <a:ext uri="{FF2B5EF4-FFF2-40B4-BE49-F238E27FC236}">
                  <a16:creationId xmlns:a16="http://schemas.microsoft.com/office/drawing/2014/main" id="{1EC9BB6E-393B-4B6B-BE46-8E415287050E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3" name="文字方塊 272">
              <a:extLst>
                <a:ext uri="{FF2B5EF4-FFF2-40B4-BE49-F238E27FC236}">
                  <a16:creationId xmlns:a16="http://schemas.microsoft.com/office/drawing/2014/main" id="{E237BC87-6E45-456E-B2D9-87E9FEC2B5FC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4" name="文字方塊 273">
              <a:extLst>
                <a:ext uri="{FF2B5EF4-FFF2-40B4-BE49-F238E27FC236}">
                  <a16:creationId xmlns:a16="http://schemas.microsoft.com/office/drawing/2014/main" id="{CAD703A7-49D9-492C-98C7-C95ECEA17D28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5" name="文字方塊 274">
              <a:extLst>
                <a:ext uri="{FF2B5EF4-FFF2-40B4-BE49-F238E27FC236}">
                  <a16:creationId xmlns:a16="http://schemas.microsoft.com/office/drawing/2014/main" id="{41282BD3-AFBD-4C95-95DF-F7CAFFED52BC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6" name="文字方塊 275">
              <a:extLst>
                <a:ext uri="{FF2B5EF4-FFF2-40B4-BE49-F238E27FC236}">
                  <a16:creationId xmlns:a16="http://schemas.microsoft.com/office/drawing/2014/main" id="{75753979-06AB-41A3-8697-167BD1F47F53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7" name="文字方塊 276">
              <a:extLst>
                <a:ext uri="{FF2B5EF4-FFF2-40B4-BE49-F238E27FC236}">
                  <a16:creationId xmlns:a16="http://schemas.microsoft.com/office/drawing/2014/main" id="{809149B5-5425-4C98-A5B4-4635B7C96E7A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8" name="文字方塊 277">
              <a:extLst>
                <a:ext uri="{FF2B5EF4-FFF2-40B4-BE49-F238E27FC236}">
                  <a16:creationId xmlns:a16="http://schemas.microsoft.com/office/drawing/2014/main" id="{50BA9D0B-41CF-47C2-93DA-89C87DA9E55A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79" name="文字方塊 278">
              <a:extLst>
                <a:ext uri="{FF2B5EF4-FFF2-40B4-BE49-F238E27FC236}">
                  <a16:creationId xmlns:a16="http://schemas.microsoft.com/office/drawing/2014/main" id="{9EAB9408-583C-4CFD-AD0E-4E55B4658372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0" name="文字方塊 279">
              <a:extLst>
                <a:ext uri="{FF2B5EF4-FFF2-40B4-BE49-F238E27FC236}">
                  <a16:creationId xmlns:a16="http://schemas.microsoft.com/office/drawing/2014/main" id="{BA6732DB-8F4A-4867-AC5B-3EE71EF57079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1" name="文字方塊 280">
              <a:extLst>
                <a:ext uri="{FF2B5EF4-FFF2-40B4-BE49-F238E27FC236}">
                  <a16:creationId xmlns:a16="http://schemas.microsoft.com/office/drawing/2014/main" id="{9A6E9913-9CC5-452D-BDF2-ACFC3FA75924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9BD81C9A-E3EC-43C7-8AF4-964FF6535E35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3" name="文字方塊 282">
              <a:extLst>
                <a:ext uri="{FF2B5EF4-FFF2-40B4-BE49-F238E27FC236}">
                  <a16:creationId xmlns:a16="http://schemas.microsoft.com/office/drawing/2014/main" id="{641BEBE3-3CF1-47F4-B9B3-DDCACE5AE9D8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4" name="文字方塊 283">
              <a:extLst>
                <a:ext uri="{FF2B5EF4-FFF2-40B4-BE49-F238E27FC236}">
                  <a16:creationId xmlns:a16="http://schemas.microsoft.com/office/drawing/2014/main" id="{ED57A08D-8969-4300-B55D-3CBAA9360D54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5" name="文字方塊 284">
              <a:extLst>
                <a:ext uri="{FF2B5EF4-FFF2-40B4-BE49-F238E27FC236}">
                  <a16:creationId xmlns:a16="http://schemas.microsoft.com/office/drawing/2014/main" id="{E547E937-4200-449D-B253-564AA4BF92E1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6" name="文字方塊 285">
              <a:extLst>
                <a:ext uri="{FF2B5EF4-FFF2-40B4-BE49-F238E27FC236}">
                  <a16:creationId xmlns:a16="http://schemas.microsoft.com/office/drawing/2014/main" id="{8DBE5A28-ECA8-4105-A108-CB79D798489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7" name="文字方塊 286">
              <a:extLst>
                <a:ext uri="{FF2B5EF4-FFF2-40B4-BE49-F238E27FC236}">
                  <a16:creationId xmlns:a16="http://schemas.microsoft.com/office/drawing/2014/main" id="{98B3AE4C-E5A8-458D-A3B1-BFCF838ACD32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8" name="文字方塊 287">
              <a:extLst>
                <a:ext uri="{FF2B5EF4-FFF2-40B4-BE49-F238E27FC236}">
                  <a16:creationId xmlns:a16="http://schemas.microsoft.com/office/drawing/2014/main" id="{D485EAB8-90F3-4B1E-AD3D-641501AA1CD0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89" name="文字方塊 288">
              <a:extLst>
                <a:ext uri="{FF2B5EF4-FFF2-40B4-BE49-F238E27FC236}">
                  <a16:creationId xmlns:a16="http://schemas.microsoft.com/office/drawing/2014/main" id="{F59534BF-9655-4392-8747-968432CC079F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0" name="文字方塊 289">
              <a:extLst>
                <a:ext uri="{FF2B5EF4-FFF2-40B4-BE49-F238E27FC236}">
                  <a16:creationId xmlns:a16="http://schemas.microsoft.com/office/drawing/2014/main" id="{A2E29D36-1487-43EE-AB90-8A3E64E25B31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1" name="文字方塊 290">
              <a:extLst>
                <a:ext uri="{FF2B5EF4-FFF2-40B4-BE49-F238E27FC236}">
                  <a16:creationId xmlns:a16="http://schemas.microsoft.com/office/drawing/2014/main" id="{AA7405F6-D0A1-49F0-AEB4-D4E3A728138B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2" name="文字方塊 291">
              <a:extLst>
                <a:ext uri="{FF2B5EF4-FFF2-40B4-BE49-F238E27FC236}">
                  <a16:creationId xmlns:a16="http://schemas.microsoft.com/office/drawing/2014/main" id="{0AB9F686-9CFA-4222-A15E-192DA9E421DB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3" name="文字方塊 292">
              <a:extLst>
                <a:ext uri="{FF2B5EF4-FFF2-40B4-BE49-F238E27FC236}">
                  <a16:creationId xmlns:a16="http://schemas.microsoft.com/office/drawing/2014/main" id="{1C93928A-1BBA-4F09-8C35-1CE8C3D582EC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4" name="文字方塊 293">
              <a:extLst>
                <a:ext uri="{FF2B5EF4-FFF2-40B4-BE49-F238E27FC236}">
                  <a16:creationId xmlns:a16="http://schemas.microsoft.com/office/drawing/2014/main" id="{2CC0D988-35FC-4FC4-BF14-BB07160923AC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5" name="文字方塊 294">
              <a:extLst>
                <a:ext uri="{FF2B5EF4-FFF2-40B4-BE49-F238E27FC236}">
                  <a16:creationId xmlns:a16="http://schemas.microsoft.com/office/drawing/2014/main" id="{CF5D82BE-4ADA-4C97-BB10-31432F3AE128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296" name="文字方塊 295">
              <a:extLst>
                <a:ext uri="{FF2B5EF4-FFF2-40B4-BE49-F238E27FC236}">
                  <a16:creationId xmlns:a16="http://schemas.microsoft.com/office/drawing/2014/main" id="{6CD29CDF-80D9-47C2-8E03-D15A60621077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97" name="文字方塊 296">
              <a:extLst>
                <a:ext uri="{FF2B5EF4-FFF2-40B4-BE49-F238E27FC236}">
                  <a16:creationId xmlns:a16="http://schemas.microsoft.com/office/drawing/2014/main" id="{9C58A003-88C3-457D-9308-9C6EEC5E1AB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561" name="向右箭號 26">
            <a:extLst>
              <a:ext uri="{FF2B5EF4-FFF2-40B4-BE49-F238E27FC236}">
                <a16:creationId xmlns:a16="http://schemas.microsoft.com/office/drawing/2014/main" id="{570EF3E1-5C0A-4C4D-853B-E65724063B6D}"/>
              </a:ext>
            </a:extLst>
          </p:cNvPr>
          <p:cNvSpPr/>
          <p:nvPr/>
        </p:nvSpPr>
        <p:spPr>
          <a:xfrm>
            <a:off x="3713277" y="1996427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2" name="矩形 561">
            <a:extLst>
              <a:ext uri="{FF2B5EF4-FFF2-40B4-BE49-F238E27FC236}">
                <a16:creationId xmlns:a16="http://schemas.microsoft.com/office/drawing/2014/main" id="{8C7F173F-7A55-4948-83E0-3B97BB78A169}"/>
              </a:ext>
            </a:extLst>
          </p:cNvPr>
          <p:cNvSpPr/>
          <p:nvPr/>
        </p:nvSpPr>
        <p:spPr>
          <a:xfrm>
            <a:off x="5163632" y="2119428"/>
            <a:ext cx="1951265" cy="67974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Fully connected</a:t>
            </a:r>
            <a:endParaRPr lang="zh-TW" altLang="en-US" dirty="0"/>
          </a:p>
        </p:txBody>
      </p:sp>
      <p:sp>
        <p:nvSpPr>
          <p:cNvPr id="563" name="向右箭號 26">
            <a:extLst>
              <a:ext uri="{FF2B5EF4-FFF2-40B4-BE49-F238E27FC236}">
                <a16:creationId xmlns:a16="http://schemas.microsoft.com/office/drawing/2014/main" id="{7B9C9AFF-B4DF-4B09-AEF0-1D3D16FBEABC}"/>
              </a:ext>
            </a:extLst>
          </p:cNvPr>
          <p:cNvSpPr/>
          <p:nvPr/>
        </p:nvSpPr>
        <p:spPr>
          <a:xfrm>
            <a:off x="7311664" y="2119428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7A64E8B-238A-45E8-A4A6-A57F180A1DF5}"/>
              </a:ext>
            </a:extLst>
          </p:cNvPr>
          <p:cNvGrpSpPr/>
          <p:nvPr/>
        </p:nvGrpSpPr>
        <p:grpSpPr>
          <a:xfrm>
            <a:off x="8777149" y="946875"/>
            <a:ext cx="2893737" cy="2627991"/>
            <a:chOff x="8777149" y="946875"/>
            <a:chExt cx="2893737" cy="262799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11A969B-582A-4504-A92E-1D3CC833B470}"/>
                </a:ext>
              </a:extLst>
            </p:cNvPr>
            <p:cNvSpPr/>
            <p:nvPr/>
          </p:nvSpPr>
          <p:spPr>
            <a:xfrm>
              <a:off x="8777149" y="946875"/>
              <a:ext cx="676448" cy="260317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5" name="矩形 564">
              <a:extLst>
                <a:ext uri="{FF2B5EF4-FFF2-40B4-BE49-F238E27FC236}">
                  <a16:creationId xmlns:a16="http://schemas.microsoft.com/office/drawing/2014/main" id="{E3D49A43-095D-46D2-AF9D-1E7E819E92F8}"/>
                </a:ext>
              </a:extLst>
            </p:cNvPr>
            <p:cNvSpPr/>
            <p:nvPr/>
          </p:nvSpPr>
          <p:spPr>
            <a:xfrm>
              <a:off x="10938632" y="971692"/>
              <a:ext cx="676448" cy="260317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9ADAD1F4-D16C-4378-B45F-9AC03BAF4093}"/>
                </a:ext>
              </a:extLst>
            </p:cNvPr>
            <p:cNvSpPr/>
            <p:nvPr/>
          </p:nvSpPr>
          <p:spPr>
            <a:xfrm>
              <a:off x="11051938" y="1167030"/>
              <a:ext cx="449835" cy="4678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橢圓 565">
              <a:extLst>
                <a:ext uri="{FF2B5EF4-FFF2-40B4-BE49-F238E27FC236}">
                  <a16:creationId xmlns:a16="http://schemas.microsoft.com/office/drawing/2014/main" id="{0B374DE7-FE01-456A-9BB9-86EC9E203FB4}"/>
                </a:ext>
              </a:extLst>
            </p:cNvPr>
            <p:cNvSpPr/>
            <p:nvPr/>
          </p:nvSpPr>
          <p:spPr>
            <a:xfrm>
              <a:off x="11051938" y="1771495"/>
              <a:ext cx="449835" cy="4678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橢圓 566">
              <a:extLst>
                <a:ext uri="{FF2B5EF4-FFF2-40B4-BE49-F238E27FC236}">
                  <a16:creationId xmlns:a16="http://schemas.microsoft.com/office/drawing/2014/main" id="{62978FAE-979D-45DC-BA68-D3108DB6CD6E}"/>
                </a:ext>
              </a:extLst>
            </p:cNvPr>
            <p:cNvSpPr/>
            <p:nvPr/>
          </p:nvSpPr>
          <p:spPr>
            <a:xfrm>
              <a:off x="11051938" y="3041971"/>
              <a:ext cx="449835" cy="4678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E452D2-D175-425D-9F44-40D7E408E00B}"/>
                </a:ext>
              </a:extLst>
            </p:cNvPr>
            <p:cNvSpPr/>
            <p:nvPr/>
          </p:nvSpPr>
          <p:spPr>
            <a:xfrm>
              <a:off x="8890633" y="1162830"/>
              <a:ext cx="477316" cy="3773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0584A05-846F-4318-BA4B-9B9B8BAB3322}"/>
                </a:ext>
              </a:extLst>
            </p:cNvPr>
            <p:cNvSpPr txBox="1"/>
            <p:nvPr/>
          </p:nvSpPr>
          <p:spPr>
            <a:xfrm>
              <a:off x="11116888" y="2485966"/>
              <a:ext cx="553998" cy="3055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dirty="0"/>
            </a:p>
          </p:txBody>
        </p:sp>
        <p:sp>
          <p:nvSpPr>
            <p:cNvPr id="568" name="矩形 567">
              <a:extLst>
                <a:ext uri="{FF2B5EF4-FFF2-40B4-BE49-F238E27FC236}">
                  <a16:creationId xmlns:a16="http://schemas.microsoft.com/office/drawing/2014/main" id="{64AE0C5A-4E5E-4865-9A60-CC14BE9C42B0}"/>
                </a:ext>
              </a:extLst>
            </p:cNvPr>
            <p:cNvSpPr/>
            <p:nvPr/>
          </p:nvSpPr>
          <p:spPr>
            <a:xfrm>
              <a:off x="8890633" y="1743134"/>
              <a:ext cx="477316" cy="3773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9" name="矩形 568">
              <a:extLst>
                <a:ext uri="{FF2B5EF4-FFF2-40B4-BE49-F238E27FC236}">
                  <a16:creationId xmlns:a16="http://schemas.microsoft.com/office/drawing/2014/main" id="{4C5249AD-DBB5-4414-88D9-307E66DD800A}"/>
                </a:ext>
              </a:extLst>
            </p:cNvPr>
            <p:cNvSpPr/>
            <p:nvPr/>
          </p:nvSpPr>
          <p:spPr>
            <a:xfrm>
              <a:off x="8890633" y="3044985"/>
              <a:ext cx="477316" cy="3773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D3822B8-806D-42D3-B29D-59371C096B5B}"/>
                    </a:ext>
                  </a:extLst>
                </p:cNvPr>
                <p:cNvSpPr txBox="1"/>
                <p:nvPr/>
              </p:nvSpPr>
              <p:spPr>
                <a:xfrm>
                  <a:off x="8953163" y="1207473"/>
                  <a:ext cx="37139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5D3822B8-806D-42D3-B29D-59371C096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163" y="1207473"/>
                  <a:ext cx="371392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0" name="文字方塊 569">
                  <a:extLst>
                    <a:ext uri="{FF2B5EF4-FFF2-40B4-BE49-F238E27FC236}">
                      <a16:creationId xmlns:a16="http://schemas.microsoft.com/office/drawing/2014/main" id="{8A4B074F-9B08-440E-83E9-970DD81DEB93}"/>
                    </a:ext>
                  </a:extLst>
                </p:cNvPr>
                <p:cNvSpPr txBox="1"/>
                <p:nvPr/>
              </p:nvSpPr>
              <p:spPr>
                <a:xfrm>
                  <a:off x="8977368" y="1756088"/>
                  <a:ext cx="37139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70" name="文字方塊 569">
                  <a:extLst>
                    <a:ext uri="{FF2B5EF4-FFF2-40B4-BE49-F238E27FC236}">
                      <a16:creationId xmlns:a16="http://schemas.microsoft.com/office/drawing/2014/main" id="{8A4B074F-9B08-440E-83E9-970DD81DE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7368" y="1756088"/>
                  <a:ext cx="371392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1" name="文字方塊 570">
                  <a:extLst>
                    <a:ext uri="{FF2B5EF4-FFF2-40B4-BE49-F238E27FC236}">
                      <a16:creationId xmlns:a16="http://schemas.microsoft.com/office/drawing/2014/main" id="{2FF4D3CA-C268-4B9E-857D-8A7DD91D2A1F}"/>
                    </a:ext>
                  </a:extLst>
                </p:cNvPr>
                <p:cNvSpPr txBox="1"/>
                <p:nvPr/>
              </p:nvSpPr>
              <p:spPr>
                <a:xfrm>
                  <a:off x="8961342" y="3069851"/>
                  <a:ext cx="37139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71" name="文字方塊 570">
                  <a:extLst>
                    <a:ext uri="{FF2B5EF4-FFF2-40B4-BE49-F238E27FC236}">
                      <a16:creationId xmlns:a16="http://schemas.microsoft.com/office/drawing/2014/main" id="{2FF4D3CA-C268-4B9E-857D-8A7DD91D2A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342" y="3069851"/>
                  <a:ext cx="37139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836" r="-8197" b="-1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466981BD-8AA8-452E-95BE-5B236975ADFA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9386596" y="1396123"/>
              <a:ext cx="1665342" cy="48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2" name="直線單箭頭接點 571">
              <a:extLst>
                <a:ext uri="{FF2B5EF4-FFF2-40B4-BE49-F238E27FC236}">
                  <a16:creationId xmlns:a16="http://schemas.microsoft.com/office/drawing/2014/main" id="{334A64E3-0AA6-4ECA-A41A-91170B0F6793}"/>
                </a:ext>
              </a:extLst>
            </p:cNvPr>
            <p:cNvCxnSpPr>
              <a:cxnSpLocks/>
              <a:endCxn id="566" idx="2"/>
            </p:cNvCxnSpPr>
            <p:nvPr/>
          </p:nvCxnSpPr>
          <p:spPr>
            <a:xfrm>
              <a:off x="9386596" y="1416676"/>
              <a:ext cx="1665342" cy="5887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3" name="直線單箭頭接點 572">
              <a:extLst>
                <a:ext uri="{FF2B5EF4-FFF2-40B4-BE49-F238E27FC236}">
                  <a16:creationId xmlns:a16="http://schemas.microsoft.com/office/drawing/2014/main" id="{4075E181-C647-4BEE-8A95-6BEB46A99319}"/>
                </a:ext>
              </a:extLst>
            </p:cNvPr>
            <p:cNvCxnSpPr>
              <a:cxnSpLocks/>
              <a:endCxn id="567" idx="2"/>
            </p:cNvCxnSpPr>
            <p:nvPr/>
          </p:nvCxnSpPr>
          <p:spPr>
            <a:xfrm>
              <a:off x="9396097" y="1416676"/>
              <a:ext cx="1655841" cy="185923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4" name="直線單箭頭接點 573">
              <a:extLst>
                <a:ext uri="{FF2B5EF4-FFF2-40B4-BE49-F238E27FC236}">
                  <a16:creationId xmlns:a16="http://schemas.microsoft.com/office/drawing/2014/main" id="{F0C4154D-FB49-4748-83BD-BF490DBC4C58}"/>
                </a:ext>
              </a:extLst>
            </p:cNvPr>
            <p:cNvCxnSpPr>
              <a:cxnSpLocks/>
              <a:stCxn id="568" idx="3"/>
              <a:endCxn id="5" idx="2"/>
            </p:cNvCxnSpPr>
            <p:nvPr/>
          </p:nvCxnSpPr>
          <p:spPr>
            <a:xfrm flipV="1">
              <a:off x="9367949" y="1400973"/>
              <a:ext cx="1683989" cy="5308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5" name="直線單箭頭接點 574">
              <a:extLst>
                <a:ext uri="{FF2B5EF4-FFF2-40B4-BE49-F238E27FC236}">
                  <a16:creationId xmlns:a16="http://schemas.microsoft.com/office/drawing/2014/main" id="{FC8152B1-EF56-4A39-B5C3-46776157E176}"/>
                </a:ext>
              </a:extLst>
            </p:cNvPr>
            <p:cNvCxnSpPr>
              <a:cxnSpLocks/>
              <a:stCxn id="568" idx="3"/>
              <a:endCxn id="566" idx="2"/>
            </p:cNvCxnSpPr>
            <p:nvPr/>
          </p:nvCxnSpPr>
          <p:spPr>
            <a:xfrm>
              <a:off x="9367949" y="1931786"/>
              <a:ext cx="1683989" cy="736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6" name="文字方塊 575">
              <a:extLst>
                <a:ext uri="{FF2B5EF4-FFF2-40B4-BE49-F238E27FC236}">
                  <a16:creationId xmlns:a16="http://schemas.microsoft.com/office/drawing/2014/main" id="{30D09597-F64C-47C1-A7F5-05B01DD38EAF}"/>
                </a:ext>
              </a:extLst>
            </p:cNvPr>
            <p:cNvSpPr txBox="1"/>
            <p:nvPr/>
          </p:nvSpPr>
          <p:spPr>
            <a:xfrm>
              <a:off x="8964549" y="2471963"/>
              <a:ext cx="553998" cy="3055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2400" dirty="0"/>
                <a:t>…</a:t>
              </a:r>
              <a:endParaRPr lang="zh-TW" altLang="en-US" sz="2400" dirty="0"/>
            </a:p>
          </p:txBody>
        </p:sp>
        <p:cxnSp>
          <p:nvCxnSpPr>
            <p:cNvPr id="577" name="直線單箭頭接點 576">
              <a:extLst>
                <a:ext uri="{FF2B5EF4-FFF2-40B4-BE49-F238E27FC236}">
                  <a16:creationId xmlns:a16="http://schemas.microsoft.com/office/drawing/2014/main" id="{6AAD93BF-AB73-421C-B4CB-FE1450BAF77C}"/>
                </a:ext>
              </a:extLst>
            </p:cNvPr>
            <p:cNvCxnSpPr>
              <a:cxnSpLocks/>
              <a:stCxn id="568" idx="3"/>
              <a:endCxn id="567" idx="2"/>
            </p:cNvCxnSpPr>
            <p:nvPr/>
          </p:nvCxnSpPr>
          <p:spPr>
            <a:xfrm>
              <a:off x="9367949" y="1931786"/>
              <a:ext cx="1683989" cy="13441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8" name="直線單箭頭接點 577">
              <a:extLst>
                <a:ext uri="{FF2B5EF4-FFF2-40B4-BE49-F238E27FC236}">
                  <a16:creationId xmlns:a16="http://schemas.microsoft.com/office/drawing/2014/main" id="{3037C449-F644-416E-B9FB-A6E12248E4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097" y="1444183"/>
              <a:ext cx="1655841" cy="18317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直線單箭頭接點 578">
              <a:extLst>
                <a:ext uri="{FF2B5EF4-FFF2-40B4-BE49-F238E27FC236}">
                  <a16:creationId xmlns:a16="http://schemas.microsoft.com/office/drawing/2014/main" id="{01A30952-15C3-4F7C-B90E-92522E95B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097" y="2005439"/>
              <a:ext cx="1647837" cy="126935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0" name="直線單箭頭接點 579">
              <a:extLst>
                <a:ext uri="{FF2B5EF4-FFF2-40B4-BE49-F238E27FC236}">
                  <a16:creationId xmlns:a16="http://schemas.microsoft.com/office/drawing/2014/main" id="{37655466-1459-43FD-80B5-D00FFEB17B76}"/>
                </a:ext>
              </a:extLst>
            </p:cNvPr>
            <p:cNvCxnSpPr>
              <a:cxnSpLocks/>
              <a:endCxn id="567" idx="2"/>
            </p:cNvCxnSpPr>
            <p:nvPr/>
          </p:nvCxnSpPr>
          <p:spPr>
            <a:xfrm>
              <a:off x="9432899" y="3274791"/>
              <a:ext cx="1619039" cy="11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1" name="文字方塊 580">
            <a:extLst>
              <a:ext uri="{FF2B5EF4-FFF2-40B4-BE49-F238E27FC236}">
                <a16:creationId xmlns:a16="http://schemas.microsoft.com/office/drawing/2014/main" id="{60753B56-2D4D-4F2E-8836-DCD81609EAEF}"/>
              </a:ext>
            </a:extLst>
          </p:cNvPr>
          <p:cNvSpPr txBox="1"/>
          <p:nvPr/>
        </p:nvSpPr>
        <p:spPr>
          <a:xfrm>
            <a:off x="3845319" y="6332472"/>
            <a:ext cx="438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How to train and update weights?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9" name="向右箭號 26">
            <a:extLst>
              <a:ext uri="{FF2B5EF4-FFF2-40B4-BE49-F238E27FC236}">
                <a16:creationId xmlns:a16="http://schemas.microsoft.com/office/drawing/2014/main" id="{72C34860-0566-49E4-BC53-275487965CF2}"/>
              </a:ext>
            </a:extLst>
          </p:cNvPr>
          <p:cNvSpPr/>
          <p:nvPr/>
        </p:nvSpPr>
        <p:spPr>
          <a:xfrm>
            <a:off x="3670272" y="3579291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0EFB0E64-EF72-4D23-BFE6-8AAE99F666BB}"/>
              </a:ext>
            </a:extLst>
          </p:cNvPr>
          <p:cNvGrpSpPr/>
          <p:nvPr/>
        </p:nvGrpSpPr>
        <p:grpSpPr>
          <a:xfrm>
            <a:off x="8661786" y="3771149"/>
            <a:ext cx="3307408" cy="2893143"/>
            <a:chOff x="8642783" y="936662"/>
            <a:chExt cx="3307408" cy="2893143"/>
          </a:xfrm>
        </p:grpSpPr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60C83F9F-CDB2-4E45-8BF3-25946B0F38E0}"/>
                </a:ext>
              </a:extLst>
            </p:cNvPr>
            <p:cNvSpPr/>
            <p:nvPr/>
          </p:nvSpPr>
          <p:spPr>
            <a:xfrm>
              <a:off x="8642783" y="9366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93FD48B7-161B-403E-B1EA-54D0145BC277}"/>
                </a:ext>
              </a:extLst>
            </p:cNvPr>
            <p:cNvSpPr/>
            <p:nvPr/>
          </p:nvSpPr>
          <p:spPr>
            <a:xfrm>
              <a:off x="9500482" y="9366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FF426BC8-7B57-49C7-8EF7-77D6B0A79797}"/>
                </a:ext>
              </a:extLst>
            </p:cNvPr>
            <p:cNvSpPr/>
            <p:nvPr/>
          </p:nvSpPr>
          <p:spPr>
            <a:xfrm>
              <a:off x="10358181" y="9366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橢圓 169">
              <a:extLst>
                <a:ext uri="{FF2B5EF4-FFF2-40B4-BE49-F238E27FC236}">
                  <a16:creationId xmlns:a16="http://schemas.microsoft.com/office/drawing/2014/main" id="{B618FB05-35D0-4452-BC49-284108BDB861}"/>
                </a:ext>
              </a:extLst>
            </p:cNvPr>
            <p:cNvSpPr/>
            <p:nvPr/>
          </p:nvSpPr>
          <p:spPr>
            <a:xfrm>
              <a:off x="11215880" y="9366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6D8E4B8F-5D7A-4116-ADCA-8D0FB038F9E9}"/>
                </a:ext>
              </a:extLst>
            </p:cNvPr>
            <p:cNvSpPr/>
            <p:nvPr/>
          </p:nvSpPr>
          <p:spPr>
            <a:xfrm>
              <a:off x="8642783" y="1683829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橢圓 171">
              <a:extLst>
                <a:ext uri="{FF2B5EF4-FFF2-40B4-BE49-F238E27FC236}">
                  <a16:creationId xmlns:a16="http://schemas.microsoft.com/office/drawing/2014/main" id="{6DB17A96-B965-4D05-9FD3-26B957BD812E}"/>
                </a:ext>
              </a:extLst>
            </p:cNvPr>
            <p:cNvSpPr/>
            <p:nvPr/>
          </p:nvSpPr>
          <p:spPr>
            <a:xfrm>
              <a:off x="9500482" y="1681896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橢圓 172">
              <a:extLst>
                <a:ext uri="{FF2B5EF4-FFF2-40B4-BE49-F238E27FC236}">
                  <a16:creationId xmlns:a16="http://schemas.microsoft.com/office/drawing/2014/main" id="{82AD53AE-23C4-483A-A189-1E3252DA8A89}"/>
                </a:ext>
              </a:extLst>
            </p:cNvPr>
            <p:cNvSpPr/>
            <p:nvPr/>
          </p:nvSpPr>
          <p:spPr>
            <a:xfrm>
              <a:off x="10358181" y="1681898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橢圓 173">
              <a:extLst>
                <a:ext uri="{FF2B5EF4-FFF2-40B4-BE49-F238E27FC236}">
                  <a16:creationId xmlns:a16="http://schemas.microsoft.com/office/drawing/2014/main" id="{66D1EDFB-6B8F-4C4B-990E-0B65EEECE67D}"/>
                </a:ext>
              </a:extLst>
            </p:cNvPr>
            <p:cNvSpPr/>
            <p:nvPr/>
          </p:nvSpPr>
          <p:spPr>
            <a:xfrm>
              <a:off x="11215880" y="1681895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橢圓 174">
              <a:extLst>
                <a:ext uri="{FF2B5EF4-FFF2-40B4-BE49-F238E27FC236}">
                  <a16:creationId xmlns:a16="http://schemas.microsoft.com/office/drawing/2014/main" id="{22B9A724-A810-4E9E-8527-9C462A006CB5}"/>
                </a:ext>
              </a:extLst>
            </p:cNvPr>
            <p:cNvSpPr/>
            <p:nvPr/>
          </p:nvSpPr>
          <p:spPr>
            <a:xfrm>
              <a:off x="8642783" y="2430996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1CC47A42-AB10-462C-A759-03934669D94D}"/>
                </a:ext>
              </a:extLst>
            </p:cNvPr>
            <p:cNvSpPr/>
            <p:nvPr/>
          </p:nvSpPr>
          <p:spPr>
            <a:xfrm>
              <a:off x="9500482" y="2430996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-4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橢圓 176">
              <a:extLst>
                <a:ext uri="{FF2B5EF4-FFF2-40B4-BE49-F238E27FC236}">
                  <a16:creationId xmlns:a16="http://schemas.microsoft.com/office/drawing/2014/main" id="{BB0B9FDB-8BB8-43D7-A411-5272A9EC04E2}"/>
                </a:ext>
              </a:extLst>
            </p:cNvPr>
            <p:cNvSpPr/>
            <p:nvPr/>
          </p:nvSpPr>
          <p:spPr>
            <a:xfrm>
              <a:off x="10358181" y="2430996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5E42FCD0-1FCF-44F7-ABF8-2175F6E3ECFA}"/>
                </a:ext>
              </a:extLst>
            </p:cNvPr>
            <p:cNvSpPr/>
            <p:nvPr/>
          </p:nvSpPr>
          <p:spPr>
            <a:xfrm>
              <a:off x="11215880" y="2430996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-1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9910E4AE-46B5-40F0-83D6-15D6525236F8}"/>
                </a:ext>
              </a:extLst>
            </p:cNvPr>
            <p:cNvSpPr/>
            <p:nvPr/>
          </p:nvSpPr>
          <p:spPr>
            <a:xfrm>
              <a:off x="8642783" y="31781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2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3D59F10D-DE8C-4A8D-869A-92B79503EBAF}"/>
                </a:ext>
              </a:extLst>
            </p:cNvPr>
            <p:cNvSpPr/>
            <p:nvPr/>
          </p:nvSpPr>
          <p:spPr>
            <a:xfrm>
              <a:off x="9500482" y="31781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橢圓 180">
              <a:extLst>
                <a:ext uri="{FF2B5EF4-FFF2-40B4-BE49-F238E27FC236}">
                  <a16:creationId xmlns:a16="http://schemas.microsoft.com/office/drawing/2014/main" id="{026F038D-7453-4AB2-BC2F-D28F4DAFE0F4}"/>
                </a:ext>
              </a:extLst>
            </p:cNvPr>
            <p:cNvSpPr/>
            <p:nvPr/>
          </p:nvSpPr>
          <p:spPr>
            <a:xfrm>
              <a:off x="10358181" y="31781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橢圓 181">
              <a:extLst>
                <a:ext uri="{FF2B5EF4-FFF2-40B4-BE49-F238E27FC236}">
                  <a16:creationId xmlns:a16="http://schemas.microsoft.com/office/drawing/2014/main" id="{C25FD6F4-238A-430F-8E5D-2ACE10C8062C}"/>
                </a:ext>
              </a:extLst>
            </p:cNvPr>
            <p:cNvSpPr/>
            <p:nvPr/>
          </p:nvSpPr>
          <p:spPr>
            <a:xfrm>
              <a:off x="11215880" y="3178162"/>
              <a:ext cx="561448" cy="50684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83" name="群組 182">
              <a:extLst>
                <a:ext uri="{FF2B5EF4-FFF2-40B4-BE49-F238E27FC236}">
                  <a16:creationId xmlns:a16="http://schemas.microsoft.com/office/drawing/2014/main" id="{43DC7159-4459-46C4-954A-E10E48A1BFF8}"/>
                </a:ext>
              </a:extLst>
            </p:cNvPr>
            <p:cNvGrpSpPr/>
            <p:nvPr/>
          </p:nvGrpSpPr>
          <p:grpSpPr>
            <a:xfrm>
              <a:off x="8815646" y="1081463"/>
              <a:ext cx="3134545" cy="2748342"/>
              <a:chOff x="8815646" y="1697282"/>
              <a:chExt cx="3134545" cy="2748342"/>
            </a:xfrm>
          </p:grpSpPr>
          <p:sp>
            <p:nvSpPr>
              <p:cNvPr id="184" name="橢圓 183">
                <a:extLst>
                  <a:ext uri="{FF2B5EF4-FFF2-40B4-BE49-F238E27FC236}">
                    <a16:creationId xmlns:a16="http://schemas.microsoft.com/office/drawing/2014/main" id="{4C0D2595-297A-4A64-BE89-A13C39DA5E75}"/>
                  </a:ext>
                </a:extLst>
              </p:cNvPr>
              <p:cNvSpPr/>
              <p:nvPr/>
            </p:nvSpPr>
            <p:spPr>
              <a:xfrm>
                <a:off x="9673345" y="16972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橢圓 184">
                <a:extLst>
                  <a:ext uri="{FF2B5EF4-FFF2-40B4-BE49-F238E27FC236}">
                    <a16:creationId xmlns:a16="http://schemas.microsoft.com/office/drawing/2014/main" id="{D16B96E8-BB2A-49FB-9035-A06478F15372}"/>
                  </a:ext>
                </a:extLst>
              </p:cNvPr>
              <p:cNvSpPr/>
              <p:nvPr/>
            </p:nvSpPr>
            <p:spPr>
              <a:xfrm>
                <a:off x="10531044" y="16972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橢圓 185">
                <a:extLst>
                  <a:ext uri="{FF2B5EF4-FFF2-40B4-BE49-F238E27FC236}">
                    <a16:creationId xmlns:a16="http://schemas.microsoft.com/office/drawing/2014/main" id="{8A0F485B-25C9-4F40-A3FF-12EAEC43CDC2}"/>
                  </a:ext>
                </a:extLst>
              </p:cNvPr>
              <p:cNvSpPr/>
              <p:nvPr/>
            </p:nvSpPr>
            <p:spPr>
              <a:xfrm>
                <a:off x="11388743" y="16972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橢圓 186">
                <a:extLst>
                  <a:ext uri="{FF2B5EF4-FFF2-40B4-BE49-F238E27FC236}">
                    <a16:creationId xmlns:a16="http://schemas.microsoft.com/office/drawing/2014/main" id="{D8323520-0B1C-4429-B906-571C3E3B4858}"/>
                  </a:ext>
                </a:extLst>
              </p:cNvPr>
              <p:cNvSpPr/>
              <p:nvPr/>
            </p:nvSpPr>
            <p:spPr>
              <a:xfrm>
                <a:off x="8815646" y="2444449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142B9167-8D5B-4BB5-B024-F3A9E5244B7D}"/>
                  </a:ext>
                </a:extLst>
              </p:cNvPr>
              <p:cNvSpPr/>
              <p:nvPr/>
            </p:nvSpPr>
            <p:spPr>
              <a:xfrm>
                <a:off x="9673345" y="2442516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橢圓 188">
                <a:extLst>
                  <a:ext uri="{FF2B5EF4-FFF2-40B4-BE49-F238E27FC236}">
                    <a16:creationId xmlns:a16="http://schemas.microsoft.com/office/drawing/2014/main" id="{A8843ED6-CF0F-4072-A7D3-F829F3E24411}"/>
                  </a:ext>
                </a:extLst>
              </p:cNvPr>
              <p:cNvSpPr/>
              <p:nvPr/>
            </p:nvSpPr>
            <p:spPr>
              <a:xfrm>
                <a:off x="10531044" y="2442518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橢圓 189">
                <a:extLst>
                  <a:ext uri="{FF2B5EF4-FFF2-40B4-BE49-F238E27FC236}">
                    <a16:creationId xmlns:a16="http://schemas.microsoft.com/office/drawing/2014/main" id="{D42F6238-1BCA-415D-9FE2-03771591A8F6}"/>
                  </a:ext>
                </a:extLst>
              </p:cNvPr>
              <p:cNvSpPr/>
              <p:nvPr/>
            </p:nvSpPr>
            <p:spPr>
              <a:xfrm>
                <a:off x="11388743" y="2442515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-3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橢圓 190">
                <a:extLst>
                  <a:ext uri="{FF2B5EF4-FFF2-40B4-BE49-F238E27FC236}">
                    <a16:creationId xmlns:a16="http://schemas.microsoft.com/office/drawing/2014/main" id="{4E004E82-1155-4DF1-B478-AB25ED3AA2D8}"/>
                  </a:ext>
                </a:extLst>
              </p:cNvPr>
              <p:cNvSpPr/>
              <p:nvPr/>
            </p:nvSpPr>
            <p:spPr>
              <a:xfrm>
                <a:off x="8815646" y="3191616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橢圓 191">
                <a:extLst>
                  <a:ext uri="{FF2B5EF4-FFF2-40B4-BE49-F238E27FC236}">
                    <a16:creationId xmlns:a16="http://schemas.microsoft.com/office/drawing/2014/main" id="{09EF5335-A984-4004-946A-26E5D3B857C0}"/>
                  </a:ext>
                </a:extLst>
              </p:cNvPr>
              <p:cNvSpPr/>
              <p:nvPr/>
            </p:nvSpPr>
            <p:spPr>
              <a:xfrm>
                <a:off x="9673345" y="3191616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橢圓 192">
                <a:extLst>
                  <a:ext uri="{FF2B5EF4-FFF2-40B4-BE49-F238E27FC236}">
                    <a16:creationId xmlns:a16="http://schemas.microsoft.com/office/drawing/2014/main" id="{CC6A74D7-42A0-4A78-B4E6-94A665A54FF3}"/>
                  </a:ext>
                </a:extLst>
              </p:cNvPr>
              <p:cNvSpPr/>
              <p:nvPr/>
            </p:nvSpPr>
            <p:spPr>
              <a:xfrm>
                <a:off x="10531044" y="3191616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-4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橢圓 193">
                <a:extLst>
                  <a:ext uri="{FF2B5EF4-FFF2-40B4-BE49-F238E27FC236}">
                    <a16:creationId xmlns:a16="http://schemas.microsoft.com/office/drawing/2014/main" id="{B2275349-995D-4CAB-98BC-C8CDB69F3180}"/>
                  </a:ext>
                </a:extLst>
              </p:cNvPr>
              <p:cNvSpPr/>
              <p:nvPr/>
            </p:nvSpPr>
            <p:spPr>
              <a:xfrm>
                <a:off x="11388743" y="3191616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橢圓 194">
                <a:extLst>
                  <a:ext uri="{FF2B5EF4-FFF2-40B4-BE49-F238E27FC236}">
                    <a16:creationId xmlns:a16="http://schemas.microsoft.com/office/drawing/2014/main" id="{CE781584-DFD4-4711-9553-AFD362DD8581}"/>
                  </a:ext>
                </a:extLst>
              </p:cNvPr>
              <p:cNvSpPr/>
              <p:nvPr/>
            </p:nvSpPr>
            <p:spPr>
              <a:xfrm>
                <a:off x="8815646" y="39387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0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橢圓 195">
                <a:extLst>
                  <a:ext uri="{FF2B5EF4-FFF2-40B4-BE49-F238E27FC236}">
                    <a16:creationId xmlns:a16="http://schemas.microsoft.com/office/drawing/2014/main" id="{E5A86418-A823-41F4-BE4D-9D4AA09DE1F3}"/>
                  </a:ext>
                </a:extLst>
              </p:cNvPr>
              <p:cNvSpPr/>
              <p:nvPr/>
            </p:nvSpPr>
            <p:spPr>
              <a:xfrm>
                <a:off x="10531044" y="39387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橢圓 196">
                <a:extLst>
                  <a:ext uri="{FF2B5EF4-FFF2-40B4-BE49-F238E27FC236}">
                    <a16:creationId xmlns:a16="http://schemas.microsoft.com/office/drawing/2014/main" id="{AFF651C8-7605-4E64-825C-3C877B331AF7}"/>
                  </a:ext>
                </a:extLst>
              </p:cNvPr>
              <p:cNvSpPr/>
              <p:nvPr/>
            </p:nvSpPr>
            <p:spPr>
              <a:xfrm>
                <a:off x="11388743" y="39387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橢圓 197">
                <a:extLst>
                  <a:ext uri="{FF2B5EF4-FFF2-40B4-BE49-F238E27FC236}">
                    <a16:creationId xmlns:a16="http://schemas.microsoft.com/office/drawing/2014/main" id="{EF25E10A-69F3-46E2-AE20-C46511E44A57}"/>
                  </a:ext>
                </a:extLst>
              </p:cNvPr>
              <p:cNvSpPr/>
              <p:nvPr/>
            </p:nvSpPr>
            <p:spPr>
              <a:xfrm>
                <a:off x="8815646" y="1697282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-2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橢圓 198">
                <a:extLst>
                  <a:ext uri="{FF2B5EF4-FFF2-40B4-BE49-F238E27FC236}">
                    <a16:creationId xmlns:a16="http://schemas.microsoft.com/office/drawing/2014/main" id="{BF982453-786E-41F3-BA96-F3C4C6F3FB20}"/>
                  </a:ext>
                </a:extLst>
              </p:cNvPr>
              <p:cNvSpPr/>
              <p:nvPr/>
            </p:nvSpPr>
            <p:spPr>
              <a:xfrm>
                <a:off x="9693666" y="3938783"/>
                <a:ext cx="561448" cy="50684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-1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0" name="向右箭號 26">
            <a:extLst>
              <a:ext uri="{FF2B5EF4-FFF2-40B4-BE49-F238E27FC236}">
                <a16:creationId xmlns:a16="http://schemas.microsoft.com/office/drawing/2014/main" id="{3C68E972-D48E-42D2-A1A8-97B4E5E76521}"/>
              </a:ext>
            </a:extLst>
          </p:cNvPr>
          <p:cNvSpPr/>
          <p:nvPr/>
        </p:nvSpPr>
        <p:spPr>
          <a:xfrm>
            <a:off x="7286754" y="3645733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7CD6FF06-48DC-4FF7-9519-4A14C5A957C9}"/>
              </a:ext>
            </a:extLst>
          </p:cNvPr>
          <p:cNvSpPr/>
          <p:nvPr/>
        </p:nvSpPr>
        <p:spPr>
          <a:xfrm>
            <a:off x="5162626" y="3598274"/>
            <a:ext cx="1951265" cy="67974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CC77C12-4D41-4635-ADD1-9CA353201963}"/>
              </a:ext>
            </a:extLst>
          </p:cNvPr>
          <p:cNvGrpSpPr/>
          <p:nvPr/>
        </p:nvGrpSpPr>
        <p:grpSpPr>
          <a:xfrm>
            <a:off x="4006389" y="4478158"/>
            <a:ext cx="4217194" cy="1813143"/>
            <a:chOff x="4006389" y="4478158"/>
            <a:chExt cx="4217194" cy="1813143"/>
          </a:xfrm>
        </p:grpSpPr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B20E46BD-8CA1-4E34-B1B9-B4DBE15F0DE5}"/>
                </a:ext>
              </a:extLst>
            </p:cNvPr>
            <p:cNvGrpSpPr/>
            <p:nvPr/>
          </p:nvGrpSpPr>
          <p:grpSpPr>
            <a:xfrm>
              <a:off x="6383730" y="4551034"/>
              <a:ext cx="1613754" cy="1620000"/>
              <a:chOff x="6637176" y="3752540"/>
              <a:chExt cx="1613754" cy="1620000"/>
            </a:xfrm>
          </p:grpSpPr>
          <p:grpSp>
            <p:nvGrpSpPr>
              <p:cNvPr id="151" name="群組 150">
                <a:extLst>
                  <a:ext uri="{FF2B5EF4-FFF2-40B4-BE49-F238E27FC236}">
                    <a16:creationId xmlns:a16="http://schemas.microsoft.com/office/drawing/2014/main" id="{055C82C4-ED00-4076-B582-B3F45D4882C2}"/>
                  </a:ext>
                </a:extLst>
              </p:cNvPr>
              <p:cNvGrpSpPr/>
              <p:nvPr/>
            </p:nvGrpSpPr>
            <p:grpSpPr>
              <a:xfrm>
                <a:off x="6637176" y="3752540"/>
                <a:ext cx="1613754" cy="1620000"/>
                <a:chOff x="6627699" y="3757546"/>
                <a:chExt cx="1613754" cy="1620000"/>
              </a:xfrm>
            </p:grpSpPr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0E94B807-41C9-426F-B0D2-FDC9EE23B084}"/>
                    </a:ext>
                  </a:extLst>
                </p:cNvPr>
                <p:cNvSpPr/>
                <p:nvPr/>
              </p:nvSpPr>
              <p:spPr>
                <a:xfrm>
                  <a:off x="6627699" y="3757546"/>
                  <a:ext cx="1613754" cy="1620000"/>
                </a:xfrm>
                <a:prstGeom prst="rect">
                  <a:avLst/>
                </a:prstGeom>
                <a:noFill/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162" name="直線接點 161">
                  <a:extLst>
                    <a:ext uri="{FF2B5EF4-FFF2-40B4-BE49-F238E27FC236}">
                      <a16:creationId xmlns:a16="http://schemas.microsoft.com/office/drawing/2014/main" id="{BE21CCD1-9810-459A-A49C-2B4154751E2C}"/>
                    </a:ext>
                  </a:extLst>
                </p:cNvPr>
                <p:cNvCxnSpPr/>
                <p:nvPr/>
              </p:nvCxnSpPr>
              <p:spPr>
                <a:xfrm>
                  <a:off x="7164629" y="3760237"/>
                  <a:ext cx="0" cy="161730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線接點 162">
                  <a:extLst>
                    <a:ext uri="{FF2B5EF4-FFF2-40B4-BE49-F238E27FC236}">
                      <a16:creationId xmlns:a16="http://schemas.microsoft.com/office/drawing/2014/main" id="{4D065C7B-7A82-428B-ACE8-3371EE5030D4}"/>
                    </a:ext>
                  </a:extLst>
                </p:cNvPr>
                <p:cNvCxnSpPr/>
                <p:nvPr/>
              </p:nvCxnSpPr>
              <p:spPr>
                <a:xfrm>
                  <a:off x="7707779" y="3757546"/>
                  <a:ext cx="0" cy="1617309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線接點 163">
                  <a:extLst>
                    <a:ext uri="{FF2B5EF4-FFF2-40B4-BE49-F238E27FC236}">
                      <a16:creationId xmlns:a16="http://schemas.microsoft.com/office/drawing/2014/main" id="{52174A4D-74DF-45D8-8CB4-97E6E94F7ABF}"/>
                    </a:ext>
                  </a:extLst>
                </p:cNvPr>
                <p:cNvCxnSpPr/>
                <p:nvPr/>
              </p:nvCxnSpPr>
              <p:spPr>
                <a:xfrm>
                  <a:off x="6627699" y="4297546"/>
                  <a:ext cx="1613754" cy="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線接點 164">
                  <a:extLst>
                    <a:ext uri="{FF2B5EF4-FFF2-40B4-BE49-F238E27FC236}">
                      <a16:creationId xmlns:a16="http://schemas.microsoft.com/office/drawing/2014/main" id="{A5781579-7F55-4225-BAE1-0FED559AD679}"/>
                    </a:ext>
                  </a:extLst>
                </p:cNvPr>
                <p:cNvCxnSpPr/>
                <p:nvPr/>
              </p:nvCxnSpPr>
              <p:spPr>
                <a:xfrm>
                  <a:off x="6627699" y="4837546"/>
                  <a:ext cx="1613754" cy="0"/>
                </a:xfrm>
                <a:prstGeom prst="line">
                  <a:avLst/>
                </a:prstGeom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7ADD4DFA-C442-49E8-82B9-A1A114F406B6}"/>
                  </a:ext>
                </a:extLst>
              </p:cNvPr>
              <p:cNvSpPr txBox="1"/>
              <p:nvPr/>
            </p:nvSpPr>
            <p:spPr>
              <a:xfrm>
                <a:off x="6708416" y="4363830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B173EFB9-09B3-4DC9-827B-3319EFCAA75D}"/>
                  </a:ext>
                </a:extLst>
              </p:cNvPr>
              <p:cNvSpPr txBox="1"/>
              <p:nvPr/>
            </p:nvSpPr>
            <p:spPr>
              <a:xfrm>
                <a:off x="6708416" y="4893186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154" name="文字方塊 153">
                <a:extLst>
                  <a:ext uri="{FF2B5EF4-FFF2-40B4-BE49-F238E27FC236}">
                    <a16:creationId xmlns:a16="http://schemas.microsoft.com/office/drawing/2014/main" id="{42B197CE-6E67-49A6-B6C9-8463B03D8851}"/>
                  </a:ext>
                </a:extLst>
              </p:cNvPr>
              <p:cNvSpPr txBox="1"/>
              <p:nvPr/>
            </p:nvSpPr>
            <p:spPr>
              <a:xfrm>
                <a:off x="6759218" y="381228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608B2A3-A26D-4A29-990D-204A11E9629A}"/>
                  </a:ext>
                </a:extLst>
              </p:cNvPr>
              <p:cNvSpPr txBox="1"/>
              <p:nvPr/>
            </p:nvSpPr>
            <p:spPr>
              <a:xfrm>
                <a:off x="7303732" y="4363830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46D3A63B-A283-4259-9301-06C9E254037F}"/>
                  </a:ext>
                </a:extLst>
              </p:cNvPr>
              <p:cNvSpPr txBox="1"/>
              <p:nvPr/>
            </p:nvSpPr>
            <p:spPr>
              <a:xfrm>
                <a:off x="7856705" y="489318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840F4096-AC9A-46F2-823A-0C808F51CBA4}"/>
                  </a:ext>
                </a:extLst>
              </p:cNvPr>
              <p:cNvSpPr txBox="1"/>
              <p:nvPr/>
            </p:nvSpPr>
            <p:spPr>
              <a:xfrm>
                <a:off x="7269864" y="4893186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365AA87A-87A8-470F-943C-E85F9A33F6E7}"/>
                  </a:ext>
                </a:extLst>
              </p:cNvPr>
              <p:cNvSpPr txBox="1"/>
              <p:nvPr/>
            </p:nvSpPr>
            <p:spPr>
              <a:xfrm>
                <a:off x="7269864" y="3812287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5F3BC231-03FD-40FE-93F0-EF2CD6F20D8E}"/>
                  </a:ext>
                </a:extLst>
              </p:cNvPr>
              <p:cNvSpPr txBox="1"/>
              <p:nvPr/>
            </p:nvSpPr>
            <p:spPr>
              <a:xfrm>
                <a:off x="7822837" y="3812287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CD4401B7-A9C6-48C1-8B36-6CEE15A137A2}"/>
                  </a:ext>
                </a:extLst>
              </p:cNvPr>
              <p:cNvSpPr txBox="1"/>
              <p:nvPr/>
            </p:nvSpPr>
            <p:spPr>
              <a:xfrm>
                <a:off x="7822837" y="4361139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</p:grp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3A4A0D20-BE08-48DB-9271-647E7718A3E4}"/>
                </a:ext>
              </a:extLst>
            </p:cNvPr>
            <p:cNvSpPr/>
            <p:nvPr/>
          </p:nvSpPr>
          <p:spPr>
            <a:xfrm>
              <a:off x="4006389" y="4478158"/>
              <a:ext cx="4217194" cy="1813143"/>
            </a:xfrm>
            <a:prstGeom prst="rect">
              <a:avLst/>
            </a:prstGeom>
            <a:noFill/>
            <a:ln w="38100">
              <a:solidFill>
                <a:srgbClr val="ED1B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203" name="群組 202">
              <a:extLst>
                <a:ext uri="{FF2B5EF4-FFF2-40B4-BE49-F238E27FC236}">
                  <a16:creationId xmlns:a16="http://schemas.microsoft.com/office/drawing/2014/main" id="{B62DBA16-2228-41EA-8D0C-E1925FE407F9}"/>
                </a:ext>
              </a:extLst>
            </p:cNvPr>
            <p:cNvGrpSpPr/>
            <p:nvPr/>
          </p:nvGrpSpPr>
          <p:grpSpPr>
            <a:xfrm>
              <a:off x="4383307" y="4563872"/>
              <a:ext cx="1613754" cy="1620000"/>
              <a:chOff x="6637176" y="1682707"/>
              <a:chExt cx="1613754" cy="1620000"/>
            </a:xfrm>
          </p:grpSpPr>
          <p:grpSp>
            <p:nvGrpSpPr>
              <p:cNvPr id="204" name="群組 203">
                <a:extLst>
                  <a:ext uri="{FF2B5EF4-FFF2-40B4-BE49-F238E27FC236}">
                    <a16:creationId xmlns:a16="http://schemas.microsoft.com/office/drawing/2014/main" id="{53CD1C58-3472-422C-BA62-2B412289B287}"/>
                  </a:ext>
                </a:extLst>
              </p:cNvPr>
              <p:cNvGrpSpPr/>
              <p:nvPr/>
            </p:nvGrpSpPr>
            <p:grpSpPr>
              <a:xfrm>
                <a:off x="6637176" y="1682707"/>
                <a:ext cx="1613754" cy="1620000"/>
                <a:chOff x="6637176" y="1598037"/>
                <a:chExt cx="1613754" cy="1620000"/>
              </a:xfrm>
            </p:grpSpPr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2F811C56-6D2C-4A03-9928-CF2B14A0E6BF}"/>
                    </a:ext>
                  </a:extLst>
                </p:cNvPr>
                <p:cNvSpPr/>
                <p:nvPr/>
              </p:nvSpPr>
              <p:spPr>
                <a:xfrm>
                  <a:off x="6637176" y="1598037"/>
                  <a:ext cx="1613754" cy="1620000"/>
                </a:xfrm>
                <a:prstGeom prst="rect">
                  <a:avLst/>
                </a:prstGeom>
                <a:noFill/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215" name="直線接點 214">
                  <a:extLst>
                    <a:ext uri="{FF2B5EF4-FFF2-40B4-BE49-F238E27FC236}">
                      <a16:creationId xmlns:a16="http://schemas.microsoft.com/office/drawing/2014/main" id="{F6158B57-38CF-4321-BF1B-0CE0D61ED334}"/>
                    </a:ext>
                  </a:extLst>
                </p:cNvPr>
                <p:cNvCxnSpPr/>
                <p:nvPr/>
              </p:nvCxnSpPr>
              <p:spPr>
                <a:xfrm>
                  <a:off x="6637176" y="2140238"/>
                  <a:ext cx="1613754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線接點 215">
                  <a:extLst>
                    <a:ext uri="{FF2B5EF4-FFF2-40B4-BE49-F238E27FC236}">
                      <a16:creationId xmlns:a16="http://schemas.microsoft.com/office/drawing/2014/main" id="{F7E0172E-7B34-4B87-8959-331534C4CF51}"/>
                    </a:ext>
                  </a:extLst>
                </p:cNvPr>
                <p:cNvCxnSpPr/>
                <p:nvPr/>
              </p:nvCxnSpPr>
              <p:spPr>
                <a:xfrm>
                  <a:off x="6637176" y="2682439"/>
                  <a:ext cx="1613754" cy="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線接點 216">
                  <a:extLst>
                    <a:ext uri="{FF2B5EF4-FFF2-40B4-BE49-F238E27FC236}">
                      <a16:creationId xmlns:a16="http://schemas.microsoft.com/office/drawing/2014/main" id="{2AB49863-5A93-4A69-AD48-F2121D8C2C66}"/>
                    </a:ext>
                  </a:extLst>
                </p:cNvPr>
                <p:cNvCxnSpPr/>
                <p:nvPr/>
              </p:nvCxnSpPr>
              <p:spPr>
                <a:xfrm>
                  <a:off x="7175094" y="1598037"/>
                  <a:ext cx="0" cy="162000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線接點 217">
                  <a:extLst>
                    <a:ext uri="{FF2B5EF4-FFF2-40B4-BE49-F238E27FC236}">
                      <a16:creationId xmlns:a16="http://schemas.microsoft.com/office/drawing/2014/main" id="{3E1A4B9D-4EB6-4966-B60F-001A1CA27967}"/>
                    </a:ext>
                  </a:extLst>
                </p:cNvPr>
                <p:cNvCxnSpPr/>
                <p:nvPr/>
              </p:nvCxnSpPr>
              <p:spPr>
                <a:xfrm>
                  <a:off x="7713012" y="1598037"/>
                  <a:ext cx="0" cy="162000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文字方塊 204">
                <a:extLst>
                  <a:ext uri="{FF2B5EF4-FFF2-40B4-BE49-F238E27FC236}">
                    <a16:creationId xmlns:a16="http://schemas.microsoft.com/office/drawing/2014/main" id="{921E554C-FCBB-4D37-BE0D-FFDD17F9C339}"/>
                  </a:ext>
                </a:extLst>
              </p:cNvPr>
              <p:cNvSpPr txBox="1"/>
              <p:nvPr/>
            </p:nvSpPr>
            <p:spPr>
              <a:xfrm>
                <a:off x="6725350" y="1734115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2EC00E41-7ACB-40CC-A19C-C1865D33B45D}"/>
                  </a:ext>
                </a:extLst>
              </p:cNvPr>
              <p:cNvSpPr txBox="1"/>
              <p:nvPr/>
            </p:nvSpPr>
            <p:spPr>
              <a:xfrm>
                <a:off x="6725350" y="28056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207" name="文字方塊 206">
                <a:extLst>
                  <a:ext uri="{FF2B5EF4-FFF2-40B4-BE49-F238E27FC236}">
                    <a16:creationId xmlns:a16="http://schemas.microsoft.com/office/drawing/2014/main" id="{4A142385-E7F3-46AE-AD24-5FF53D0E874C}"/>
                  </a:ext>
                </a:extLst>
              </p:cNvPr>
              <p:cNvSpPr txBox="1"/>
              <p:nvPr/>
            </p:nvSpPr>
            <p:spPr>
              <a:xfrm>
                <a:off x="6725350" y="227571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08" name="文字方塊 207">
                <a:extLst>
                  <a:ext uri="{FF2B5EF4-FFF2-40B4-BE49-F238E27FC236}">
                    <a16:creationId xmlns:a16="http://schemas.microsoft.com/office/drawing/2014/main" id="{E709FE49-0AA3-4F4F-A725-5CFF9346F453}"/>
                  </a:ext>
                </a:extLst>
              </p:cNvPr>
              <p:cNvSpPr txBox="1"/>
              <p:nvPr/>
            </p:nvSpPr>
            <p:spPr>
              <a:xfrm>
                <a:off x="7286798" y="227571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09" name="文字方塊 208">
                <a:extLst>
                  <a:ext uri="{FF2B5EF4-FFF2-40B4-BE49-F238E27FC236}">
                    <a16:creationId xmlns:a16="http://schemas.microsoft.com/office/drawing/2014/main" id="{43E98D57-7B1D-4AFA-AA05-E025BFF758CB}"/>
                  </a:ext>
                </a:extLst>
              </p:cNvPr>
              <p:cNvSpPr txBox="1"/>
              <p:nvPr/>
            </p:nvSpPr>
            <p:spPr>
              <a:xfrm>
                <a:off x="7839771" y="226841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432FF"/>
                    </a:solidFill>
                  </a:rPr>
                  <a:t>1</a:t>
                </a:r>
                <a:endParaRPr lang="zh-TW" altLang="en-US" sz="2000" b="1" dirty="0">
                  <a:solidFill>
                    <a:srgbClr val="0432FF"/>
                  </a:solidFill>
                </a:endParaRPr>
              </a:p>
            </p:txBody>
          </p:sp>
          <p:sp>
            <p:nvSpPr>
              <p:cNvPr id="210" name="文字方塊 209">
                <a:extLst>
                  <a:ext uri="{FF2B5EF4-FFF2-40B4-BE49-F238E27FC236}">
                    <a16:creationId xmlns:a16="http://schemas.microsoft.com/office/drawing/2014/main" id="{0BC4C2A2-BD19-4085-82A1-D429CE9855DF}"/>
                  </a:ext>
                </a:extLst>
              </p:cNvPr>
              <p:cNvSpPr txBox="1"/>
              <p:nvPr/>
            </p:nvSpPr>
            <p:spPr>
              <a:xfrm>
                <a:off x="7286798" y="28056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211" name="文字方塊 210">
                <a:extLst>
                  <a:ext uri="{FF2B5EF4-FFF2-40B4-BE49-F238E27FC236}">
                    <a16:creationId xmlns:a16="http://schemas.microsoft.com/office/drawing/2014/main" id="{C48DE3D7-0C67-48CE-8E33-D0F93D520F12}"/>
                  </a:ext>
                </a:extLst>
              </p:cNvPr>
              <p:cNvSpPr txBox="1"/>
              <p:nvPr/>
            </p:nvSpPr>
            <p:spPr>
              <a:xfrm>
                <a:off x="7839771" y="2805648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212" name="文字方塊 211">
                <a:extLst>
                  <a:ext uri="{FF2B5EF4-FFF2-40B4-BE49-F238E27FC236}">
                    <a16:creationId xmlns:a16="http://schemas.microsoft.com/office/drawing/2014/main" id="{EB540C9C-0A64-407F-8667-00042A8B4D3F}"/>
                  </a:ext>
                </a:extLst>
              </p:cNvPr>
              <p:cNvSpPr txBox="1"/>
              <p:nvPr/>
            </p:nvSpPr>
            <p:spPr>
              <a:xfrm>
                <a:off x="7286798" y="1734115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  <p:sp>
            <p:nvSpPr>
              <p:cNvPr id="213" name="文字方塊 212">
                <a:extLst>
                  <a:ext uri="{FF2B5EF4-FFF2-40B4-BE49-F238E27FC236}">
                    <a16:creationId xmlns:a16="http://schemas.microsoft.com/office/drawing/2014/main" id="{90C13D53-5754-4448-85D2-B4BA09D4829C}"/>
                  </a:ext>
                </a:extLst>
              </p:cNvPr>
              <p:cNvSpPr txBox="1"/>
              <p:nvPr/>
            </p:nvSpPr>
            <p:spPr>
              <a:xfrm>
                <a:off x="7839771" y="1734115"/>
                <a:ext cx="393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/>
                  <a:t>-1</a:t>
                </a:r>
                <a:endParaRPr lang="zh-TW" altLang="en-US" sz="2000" b="1" dirty="0"/>
              </a:p>
            </p:txBody>
          </p:sp>
        </p:grpSp>
      </p:grpSp>
      <p:sp>
        <p:nvSpPr>
          <p:cNvPr id="220" name="文字方塊 219">
            <a:extLst>
              <a:ext uri="{FF2B5EF4-FFF2-40B4-BE49-F238E27FC236}">
                <a16:creationId xmlns:a16="http://schemas.microsoft.com/office/drawing/2014/main" id="{1B0758A2-BCBD-484A-ACC6-B50DD4CA41E9}"/>
              </a:ext>
            </a:extLst>
          </p:cNvPr>
          <p:cNvSpPr txBox="1"/>
          <p:nvPr/>
        </p:nvSpPr>
        <p:spPr>
          <a:xfrm>
            <a:off x="4041172" y="1215480"/>
            <a:ext cx="438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Weights are updated by gradient descent and backpropagation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BBB03-1088-4F88-B23B-1938278D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10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0" animBg="1"/>
      <p:bldP spid="562" grpId="0" animBg="1"/>
      <p:bldP spid="563" grpId="0" animBg="1"/>
      <p:bldP spid="581" grpId="0"/>
      <p:bldP spid="149" grpId="0" animBg="1"/>
      <p:bldP spid="200" grpId="0" animBg="1"/>
      <p:bldP spid="201" grpId="0" animBg="1"/>
      <p:bldP spid="2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Fully Connected</a:t>
            </a:r>
            <a:endParaRPr kumimoji="1" lang="zh-TW" altLang="en-US" sz="4400" dirty="0"/>
          </a:p>
        </p:txBody>
      </p: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59733350-709A-41C5-8700-73F3D497663A}"/>
              </a:ext>
            </a:extLst>
          </p:cNvPr>
          <p:cNvGrpSpPr/>
          <p:nvPr/>
        </p:nvGrpSpPr>
        <p:grpSpPr>
          <a:xfrm>
            <a:off x="266358" y="2906240"/>
            <a:ext cx="3240000" cy="3257522"/>
            <a:chOff x="914401" y="1809000"/>
            <a:chExt cx="3240000" cy="3257522"/>
          </a:xfrm>
        </p:grpSpPr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50AB4FA1-07D6-4DE3-87E2-64CB30399ECE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9595B48D-5065-4E98-80AC-0E9C9F36CFD1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5BF6C5EA-E07B-49E7-BE10-920C9AE6BC34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>
                <a:extLst>
                  <a:ext uri="{FF2B5EF4-FFF2-40B4-BE49-F238E27FC236}">
                    <a16:creationId xmlns:a16="http://schemas.microsoft.com/office/drawing/2014/main" id="{A9BAC00F-2495-4AEF-86CA-0D83FA9D0A63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>
                <a:extLst>
                  <a:ext uri="{FF2B5EF4-FFF2-40B4-BE49-F238E27FC236}">
                    <a16:creationId xmlns:a16="http://schemas.microsoft.com/office/drawing/2014/main" id="{2D8806FB-4B13-4564-AEBC-136D45ECD50D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接點 191">
                <a:extLst>
                  <a:ext uri="{FF2B5EF4-FFF2-40B4-BE49-F238E27FC236}">
                    <a16:creationId xmlns:a16="http://schemas.microsoft.com/office/drawing/2014/main" id="{3EB5DDBD-37A1-41B7-81B1-D18B8933C0F8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接點 192">
                <a:extLst>
                  <a:ext uri="{FF2B5EF4-FFF2-40B4-BE49-F238E27FC236}">
                    <a16:creationId xmlns:a16="http://schemas.microsoft.com/office/drawing/2014/main" id="{9AC6ECEE-5ADA-4EA3-A30A-F951D7114C47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接點 193">
                <a:extLst>
                  <a:ext uri="{FF2B5EF4-FFF2-40B4-BE49-F238E27FC236}">
                    <a16:creationId xmlns:a16="http://schemas.microsoft.com/office/drawing/2014/main" id="{1CE0BFAE-59E7-428D-9571-BC78F83FCFF4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接點 194">
                <a:extLst>
                  <a:ext uri="{FF2B5EF4-FFF2-40B4-BE49-F238E27FC236}">
                    <a16:creationId xmlns:a16="http://schemas.microsoft.com/office/drawing/2014/main" id="{12ACA713-A38C-4517-A547-191A7F7EF236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>
                <a:extLst>
                  <a:ext uri="{FF2B5EF4-FFF2-40B4-BE49-F238E27FC236}">
                    <a16:creationId xmlns:a16="http://schemas.microsoft.com/office/drawing/2014/main" id="{3CC64529-CF6C-40EC-8C23-002D9BD624DB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 196">
                <a:extLst>
                  <a:ext uri="{FF2B5EF4-FFF2-40B4-BE49-F238E27FC236}">
                    <a16:creationId xmlns:a16="http://schemas.microsoft.com/office/drawing/2014/main" id="{B77F4667-E73D-467D-BDB1-7D16142EA59F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 197">
                <a:extLst>
                  <a:ext uri="{FF2B5EF4-FFF2-40B4-BE49-F238E27FC236}">
                    <a16:creationId xmlns:a16="http://schemas.microsoft.com/office/drawing/2014/main" id="{30AF18B2-E95C-4F28-A602-C7F9014B1382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BDF5AC9-CBE1-437D-85A4-3F4C4CA635B7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2745FCCC-0026-4584-930B-B69A1D8AB0CF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DA233577-4649-4275-B639-2C3B190578AD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4B430FA5-2DCA-45A0-A50F-0BACBBB6F896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968672AC-1CA1-43FA-985D-9D71CD2B0F06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E51E3753-375D-4BC5-951A-00A2C9A64C6F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A530543F-C8AD-43E2-9EBC-003CC1CB7AC5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81B50671-E94C-47D0-A091-359417B79924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8028E809-78C7-4F3E-8F21-B8AFE9FB299C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09373AAB-721C-4C65-A843-EBDD4D1C515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2306DE48-A7BB-4D3E-9679-8395DE25377E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300BD0E4-1667-403B-B5B2-AC17C6CD18A4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0AB2C04F-6F14-4296-897A-A878856ADDF4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A395EFBE-6413-40D3-A1AC-5751A429A8E9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6A89FBF9-C5DC-49E6-9450-F86137FF678F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414CB1C8-39FF-47EF-B1CA-C9869CC68065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F7619C22-1E57-4B42-9575-30A42691C442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4DF59DFE-985B-4E5F-BBC5-F2652CD10007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423DA24B-365A-4805-A3F8-C82226972E30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3E8317AA-517B-44EF-80E5-CE23CFDA44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E4D94CDD-E344-49A7-88B3-34BB53C04F22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661F427D-B74E-48E9-A417-5BD5ACB609C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55D487E7-9108-49A9-99BB-B213234DFF84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3128FABF-60F0-458A-B111-8E40F5498F3D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74A9C82B-3817-4BB2-8B47-81149851A38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798CFA5F-3AF7-4D31-9A77-A6E2C59EF9E3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7" name="文字方塊 176">
              <a:extLst>
                <a:ext uri="{FF2B5EF4-FFF2-40B4-BE49-F238E27FC236}">
                  <a16:creationId xmlns:a16="http://schemas.microsoft.com/office/drawing/2014/main" id="{49E3F694-3DD7-443E-96D9-0C3BE47038C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40EDBE71-4F4C-4C79-B7B0-B6A72EF4F932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9" name="文字方塊 178">
              <a:extLst>
                <a:ext uri="{FF2B5EF4-FFF2-40B4-BE49-F238E27FC236}">
                  <a16:creationId xmlns:a16="http://schemas.microsoft.com/office/drawing/2014/main" id="{5DEC0AB3-4997-470A-AFC4-1334F304E525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D9C5B730-C163-4AD2-8FB5-1A231F2C115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0A7DFD69-695B-4137-9811-45F2F4825CFA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2" name="文字方塊 181">
              <a:extLst>
                <a:ext uri="{FF2B5EF4-FFF2-40B4-BE49-F238E27FC236}">
                  <a16:creationId xmlns:a16="http://schemas.microsoft.com/office/drawing/2014/main" id="{519DDDA3-90BD-44BC-AA29-22A2BBA7B579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3" name="文字方塊 182">
              <a:extLst>
                <a:ext uri="{FF2B5EF4-FFF2-40B4-BE49-F238E27FC236}">
                  <a16:creationId xmlns:a16="http://schemas.microsoft.com/office/drawing/2014/main" id="{4816D927-25E8-45BF-947D-7D027601CE3D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4" name="文字方塊 183">
              <a:extLst>
                <a:ext uri="{FF2B5EF4-FFF2-40B4-BE49-F238E27FC236}">
                  <a16:creationId xmlns:a16="http://schemas.microsoft.com/office/drawing/2014/main" id="{FDD89411-66A9-4206-A782-CCFDCED91BA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5" name="文字方塊 184">
              <a:extLst>
                <a:ext uri="{FF2B5EF4-FFF2-40B4-BE49-F238E27FC236}">
                  <a16:creationId xmlns:a16="http://schemas.microsoft.com/office/drawing/2014/main" id="{F2566BC8-EBCD-4224-9065-433BB3797401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6" name="文字方塊 185">
              <a:extLst>
                <a:ext uri="{FF2B5EF4-FFF2-40B4-BE49-F238E27FC236}">
                  <a16:creationId xmlns:a16="http://schemas.microsoft.com/office/drawing/2014/main" id="{101C4941-6B53-4CCA-B5E5-C902927DF7A1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87" name="文字方塊 186">
              <a:extLst>
                <a:ext uri="{FF2B5EF4-FFF2-40B4-BE49-F238E27FC236}">
                  <a16:creationId xmlns:a16="http://schemas.microsoft.com/office/drawing/2014/main" id="{C7DFAFD0-AEBF-434E-A950-20DC3AA69880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216" name="橢圓 215">
            <a:extLst>
              <a:ext uri="{FF2B5EF4-FFF2-40B4-BE49-F238E27FC236}">
                <a16:creationId xmlns:a16="http://schemas.microsoft.com/office/drawing/2014/main" id="{9C0B70B7-85E5-4D78-AA58-C3527D5630F1}"/>
              </a:ext>
            </a:extLst>
          </p:cNvPr>
          <p:cNvSpPr/>
          <p:nvPr/>
        </p:nvSpPr>
        <p:spPr>
          <a:xfrm>
            <a:off x="4229745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7" name="橢圓 216">
            <a:extLst>
              <a:ext uri="{FF2B5EF4-FFF2-40B4-BE49-F238E27FC236}">
                <a16:creationId xmlns:a16="http://schemas.microsoft.com/office/drawing/2014/main" id="{5B2383B9-85A4-409B-942F-4277923FD900}"/>
              </a:ext>
            </a:extLst>
          </p:cNvPr>
          <p:cNvSpPr/>
          <p:nvPr/>
        </p:nvSpPr>
        <p:spPr>
          <a:xfrm>
            <a:off x="5087444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7651A30C-B17B-46EC-8F4F-9156703AF973}"/>
              </a:ext>
            </a:extLst>
          </p:cNvPr>
          <p:cNvSpPr/>
          <p:nvPr/>
        </p:nvSpPr>
        <p:spPr>
          <a:xfrm>
            <a:off x="5945143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D8D535A5-9475-47EF-8546-CBCB0815A056}"/>
              </a:ext>
            </a:extLst>
          </p:cNvPr>
          <p:cNvSpPr/>
          <p:nvPr/>
        </p:nvSpPr>
        <p:spPr>
          <a:xfrm>
            <a:off x="6802842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976CD21E-BFC8-4938-9729-53AFE35CED53}"/>
              </a:ext>
            </a:extLst>
          </p:cNvPr>
          <p:cNvSpPr/>
          <p:nvPr/>
        </p:nvSpPr>
        <p:spPr>
          <a:xfrm>
            <a:off x="4229745" y="227917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2DB465B1-1002-436E-882B-C3B11A26222E}"/>
              </a:ext>
            </a:extLst>
          </p:cNvPr>
          <p:cNvSpPr/>
          <p:nvPr/>
        </p:nvSpPr>
        <p:spPr>
          <a:xfrm>
            <a:off x="5087444" y="22772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DC39541F-E3ED-4EC2-BD95-AFEFC0DDE674}"/>
              </a:ext>
            </a:extLst>
          </p:cNvPr>
          <p:cNvSpPr/>
          <p:nvPr/>
        </p:nvSpPr>
        <p:spPr>
          <a:xfrm>
            <a:off x="5945143" y="2277246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EA1F06C5-D0A7-461F-9A9A-C389628BA2C7}"/>
              </a:ext>
            </a:extLst>
          </p:cNvPr>
          <p:cNvSpPr/>
          <p:nvPr/>
        </p:nvSpPr>
        <p:spPr>
          <a:xfrm>
            <a:off x="6802842" y="227724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645279DE-DE10-44C9-955A-16CE78F76717}"/>
              </a:ext>
            </a:extLst>
          </p:cNvPr>
          <p:cNvSpPr/>
          <p:nvPr/>
        </p:nvSpPr>
        <p:spPr>
          <a:xfrm>
            <a:off x="4229745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A05949A2-1B7E-45C9-9CF1-BC80DA912340}"/>
              </a:ext>
            </a:extLst>
          </p:cNvPr>
          <p:cNvSpPr/>
          <p:nvPr/>
        </p:nvSpPr>
        <p:spPr>
          <a:xfrm>
            <a:off x="5087444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2F330D65-A8D2-47E5-AF3F-1772D5B42BB1}"/>
              </a:ext>
            </a:extLst>
          </p:cNvPr>
          <p:cNvSpPr/>
          <p:nvPr/>
        </p:nvSpPr>
        <p:spPr>
          <a:xfrm>
            <a:off x="5945143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3528FFEB-EC50-4DE7-8C02-C1DBA8327442}"/>
              </a:ext>
            </a:extLst>
          </p:cNvPr>
          <p:cNvSpPr/>
          <p:nvPr/>
        </p:nvSpPr>
        <p:spPr>
          <a:xfrm>
            <a:off x="6802842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17DEBCF4-3FB5-4537-A7AF-1812D267C4F2}"/>
              </a:ext>
            </a:extLst>
          </p:cNvPr>
          <p:cNvSpPr/>
          <p:nvPr/>
        </p:nvSpPr>
        <p:spPr>
          <a:xfrm>
            <a:off x="4229745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6CF058A8-970E-4808-877F-D53AE9913351}"/>
              </a:ext>
            </a:extLst>
          </p:cNvPr>
          <p:cNvSpPr/>
          <p:nvPr/>
        </p:nvSpPr>
        <p:spPr>
          <a:xfrm>
            <a:off x="5087444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0E3DCA38-21E4-4743-B54C-575CBB4ACBE4}"/>
              </a:ext>
            </a:extLst>
          </p:cNvPr>
          <p:cNvSpPr/>
          <p:nvPr/>
        </p:nvSpPr>
        <p:spPr>
          <a:xfrm>
            <a:off x="5945143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1" name="橢圓 230">
            <a:extLst>
              <a:ext uri="{FF2B5EF4-FFF2-40B4-BE49-F238E27FC236}">
                <a16:creationId xmlns:a16="http://schemas.microsoft.com/office/drawing/2014/main" id="{E110E4E4-C929-49D1-B861-93D7FEF6928F}"/>
              </a:ext>
            </a:extLst>
          </p:cNvPr>
          <p:cNvSpPr/>
          <p:nvPr/>
        </p:nvSpPr>
        <p:spPr>
          <a:xfrm>
            <a:off x="6802842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49" name="群組 248">
            <a:extLst>
              <a:ext uri="{FF2B5EF4-FFF2-40B4-BE49-F238E27FC236}">
                <a16:creationId xmlns:a16="http://schemas.microsoft.com/office/drawing/2014/main" id="{A2858B7B-60C8-4230-8129-C0F57E95FE32}"/>
              </a:ext>
            </a:extLst>
          </p:cNvPr>
          <p:cNvGrpSpPr/>
          <p:nvPr/>
        </p:nvGrpSpPr>
        <p:grpSpPr>
          <a:xfrm>
            <a:off x="985306" y="1016240"/>
            <a:ext cx="1613754" cy="1620000"/>
            <a:chOff x="6637176" y="1682707"/>
            <a:chExt cx="1613754" cy="1620000"/>
          </a:xfrm>
        </p:grpSpPr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E780B2D8-2D33-45E1-90D2-7A173644E4F1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F8B74543-AE91-422B-B8F4-78C41B2495FA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7" name="直線接點 336">
                <a:extLst>
                  <a:ext uri="{FF2B5EF4-FFF2-40B4-BE49-F238E27FC236}">
                    <a16:creationId xmlns:a16="http://schemas.microsoft.com/office/drawing/2014/main" id="{774EE956-EE76-40D9-BF9C-99E8CCBA3B5C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線接點 337">
                <a:extLst>
                  <a:ext uri="{FF2B5EF4-FFF2-40B4-BE49-F238E27FC236}">
                    <a16:creationId xmlns:a16="http://schemas.microsoft.com/office/drawing/2014/main" id="{C3EAA7D0-B6AB-457B-87A6-92224525369D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線接點 338">
                <a:extLst>
                  <a:ext uri="{FF2B5EF4-FFF2-40B4-BE49-F238E27FC236}">
                    <a16:creationId xmlns:a16="http://schemas.microsoft.com/office/drawing/2014/main" id="{AEF89B23-719D-42A3-AB40-D2B0C32074DC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線接點 339">
                <a:extLst>
                  <a:ext uri="{FF2B5EF4-FFF2-40B4-BE49-F238E27FC236}">
                    <a16:creationId xmlns:a16="http://schemas.microsoft.com/office/drawing/2014/main" id="{C38403B5-F30A-4604-8A95-827EE1C3EC47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C8777D02-D158-40B1-B71C-962A0F8D0EF8}"/>
                </a:ext>
              </a:extLst>
            </p:cNvPr>
            <p:cNvSpPr txBox="1"/>
            <p:nvPr/>
          </p:nvSpPr>
          <p:spPr>
            <a:xfrm>
              <a:off x="6716019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CF910391-B085-4356-A52B-40A5E97EFF9B}"/>
                </a:ext>
              </a:extLst>
            </p:cNvPr>
            <p:cNvSpPr txBox="1"/>
            <p:nvPr/>
          </p:nvSpPr>
          <p:spPr>
            <a:xfrm>
              <a:off x="6706688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22E74261-42EF-42F9-85AD-17F1B651F362}"/>
                </a:ext>
              </a:extLst>
            </p:cNvPr>
            <p:cNvSpPr txBox="1"/>
            <p:nvPr/>
          </p:nvSpPr>
          <p:spPr>
            <a:xfrm>
              <a:off x="674401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CD502779-68C2-40C6-AF01-9FB40237EA7C}"/>
                </a:ext>
              </a:extLst>
            </p:cNvPr>
            <p:cNvSpPr txBox="1"/>
            <p:nvPr/>
          </p:nvSpPr>
          <p:spPr>
            <a:xfrm>
              <a:off x="730546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55" name="文字方塊 254">
              <a:extLst>
                <a:ext uri="{FF2B5EF4-FFF2-40B4-BE49-F238E27FC236}">
                  <a16:creationId xmlns:a16="http://schemas.microsoft.com/office/drawing/2014/main" id="{F2E8BE26-1935-40A7-8793-37FA277C3E2C}"/>
                </a:ext>
              </a:extLst>
            </p:cNvPr>
            <p:cNvSpPr txBox="1"/>
            <p:nvPr/>
          </p:nvSpPr>
          <p:spPr>
            <a:xfrm>
              <a:off x="7858433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C87F2B36-D996-4AF0-9714-4CE1CDE6C8D3}"/>
                </a:ext>
              </a:extLst>
            </p:cNvPr>
            <p:cNvSpPr txBox="1"/>
            <p:nvPr/>
          </p:nvSpPr>
          <p:spPr>
            <a:xfrm>
              <a:off x="726813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5DD7F0E1-5A26-4E47-A66F-C86800B9AD07}"/>
                </a:ext>
              </a:extLst>
            </p:cNvPr>
            <p:cNvSpPr txBox="1"/>
            <p:nvPr/>
          </p:nvSpPr>
          <p:spPr>
            <a:xfrm>
              <a:off x="7821109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9B5CBAB5-289F-4BD1-950C-424ADA90548D}"/>
                </a:ext>
              </a:extLst>
            </p:cNvPr>
            <p:cNvSpPr txBox="1"/>
            <p:nvPr/>
          </p:nvSpPr>
          <p:spPr>
            <a:xfrm>
              <a:off x="727746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335" name="文字方塊 334">
              <a:extLst>
                <a:ext uri="{FF2B5EF4-FFF2-40B4-BE49-F238E27FC236}">
                  <a16:creationId xmlns:a16="http://schemas.microsoft.com/office/drawing/2014/main" id="{684EC9AB-6E97-4BA3-8693-3D7D0E513AF3}"/>
                </a:ext>
              </a:extLst>
            </p:cNvPr>
            <p:cNvSpPr txBox="1"/>
            <p:nvPr/>
          </p:nvSpPr>
          <p:spPr>
            <a:xfrm>
              <a:off x="7830440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8F077-EC3B-4A63-B8D6-EFDC42D9261D}"/>
              </a:ext>
            </a:extLst>
          </p:cNvPr>
          <p:cNvCxnSpPr/>
          <p:nvPr/>
        </p:nvCxnSpPr>
        <p:spPr>
          <a:xfrm>
            <a:off x="2714508" y="1609251"/>
            <a:ext cx="1437614" cy="1761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68D3D3-9F8F-4222-ABFF-44ECB97AED25}"/>
              </a:ext>
            </a:extLst>
          </p:cNvPr>
          <p:cNvSpPr/>
          <p:nvPr/>
        </p:nvSpPr>
        <p:spPr>
          <a:xfrm>
            <a:off x="240589" y="2906240"/>
            <a:ext cx="1648395" cy="16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14B95383-1DBD-4D12-9ECE-52391FC33259}"/>
              </a:ext>
            </a:extLst>
          </p:cNvPr>
          <p:cNvSpPr/>
          <p:nvPr/>
        </p:nvSpPr>
        <p:spPr>
          <a:xfrm>
            <a:off x="4186070" y="1532010"/>
            <a:ext cx="648798" cy="5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2" name="直線單箭頭接點 341">
            <a:extLst>
              <a:ext uri="{FF2B5EF4-FFF2-40B4-BE49-F238E27FC236}">
                <a16:creationId xmlns:a16="http://schemas.microsoft.com/office/drawing/2014/main" id="{8B7ED750-C0EB-4B96-9B68-E63CD6E4CE6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888984" y="1922856"/>
            <a:ext cx="2224188" cy="1793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AC85C78-5909-40F4-A9B0-1DAB12625489}"/>
              </a:ext>
            </a:extLst>
          </p:cNvPr>
          <p:cNvSpPr/>
          <p:nvPr/>
        </p:nvSpPr>
        <p:spPr>
          <a:xfrm>
            <a:off x="8518849" y="957016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FFE3E53C-BFAB-4666-AEBC-8F6B14927615}"/>
              </a:ext>
            </a:extLst>
          </p:cNvPr>
          <p:cNvSpPr/>
          <p:nvPr/>
        </p:nvSpPr>
        <p:spPr>
          <a:xfrm>
            <a:off x="8518849" y="1442209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BCDBEC4A-A296-48BE-8CC8-07E56F55B751}"/>
              </a:ext>
            </a:extLst>
          </p:cNvPr>
          <p:cNvSpPr/>
          <p:nvPr/>
        </p:nvSpPr>
        <p:spPr>
          <a:xfrm>
            <a:off x="8518240" y="1927402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BDBFE72E-5AE8-4964-9891-209B7A5F987B}"/>
              </a:ext>
            </a:extLst>
          </p:cNvPr>
          <p:cNvSpPr/>
          <p:nvPr/>
        </p:nvSpPr>
        <p:spPr>
          <a:xfrm>
            <a:off x="8518240" y="2971634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8DCA29FB-A51F-4AE1-AF27-EB36623C2B20}"/>
              </a:ext>
            </a:extLst>
          </p:cNvPr>
          <p:cNvSpPr/>
          <p:nvPr/>
        </p:nvSpPr>
        <p:spPr>
          <a:xfrm>
            <a:off x="8518240" y="3456827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A9088394-EAD3-4743-813E-81C32ED4CF55}"/>
              </a:ext>
            </a:extLst>
          </p:cNvPr>
          <p:cNvSpPr/>
          <p:nvPr/>
        </p:nvSpPr>
        <p:spPr>
          <a:xfrm>
            <a:off x="8517631" y="3942020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729898B6-27C9-4073-B52E-C7D557C4E445}"/>
              </a:ext>
            </a:extLst>
          </p:cNvPr>
          <p:cNvSpPr/>
          <p:nvPr/>
        </p:nvSpPr>
        <p:spPr>
          <a:xfrm>
            <a:off x="8517631" y="4986719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AC16B1E0-B0E9-422D-89DB-6C821E258FF7}"/>
              </a:ext>
            </a:extLst>
          </p:cNvPr>
          <p:cNvSpPr/>
          <p:nvPr/>
        </p:nvSpPr>
        <p:spPr>
          <a:xfrm>
            <a:off x="8517631" y="5471912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5F7E0392-49D3-4C39-8E2B-9B2A961F1F59}"/>
              </a:ext>
            </a:extLst>
          </p:cNvPr>
          <p:cNvSpPr/>
          <p:nvPr/>
        </p:nvSpPr>
        <p:spPr>
          <a:xfrm>
            <a:off x="8517022" y="5957105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8A0C69-F926-4887-A368-971708E8D5A9}"/>
              </a:ext>
            </a:extLst>
          </p:cNvPr>
          <p:cNvSpPr txBox="1"/>
          <p:nvPr/>
        </p:nvSpPr>
        <p:spPr>
          <a:xfrm>
            <a:off x="8193680" y="9406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1:</a:t>
            </a:r>
            <a:endParaRPr lang="zh-TW" altLang="en-US" dirty="0"/>
          </a:p>
        </p:txBody>
      </p: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DEB75EF6-D382-43E0-93F2-00BE33736CB7}"/>
              </a:ext>
            </a:extLst>
          </p:cNvPr>
          <p:cNvSpPr txBox="1"/>
          <p:nvPr/>
        </p:nvSpPr>
        <p:spPr>
          <a:xfrm>
            <a:off x="8193680" y="1401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2:</a:t>
            </a:r>
            <a:endParaRPr lang="zh-TW" altLang="en-US" dirty="0"/>
          </a:p>
        </p:txBody>
      </p:sp>
      <p:sp>
        <p:nvSpPr>
          <p:cNvPr id="362" name="文字方塊 361">
            <a:extLst>
              <a:ext uri="{FF2B5EF4-FFF2-40B4-BE49-F238E27FC236}">
                <a16:creationId xmlns:a16="http://schemas.microsoft.com/office/drawing/2014/main" id="{240F9221-2380-4849-B5A9-98B25FE65784}"/>
              </a:ext>
            </a:extLst>
          </p:cNvPr>
          <p:cNvSpPr txBox="1"/>
          <p:nvPr/>
        </p:nvSpPr>
        <p:spPr>
          <a:xfrm>
            <a:off x="8193680" y="19124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3:</a:t>
            </a:r>
            <a:endParaRPr lang="zh-TW" altLang="en-US" dirty="0"/>
          </a:p>
        </p:txBody>
      </p:sp>
      <p:sp>
        <p:nvSpPr>
          <p:cNvPr id="364" name="文字方塊 363">
            <a:extLst>
              <a:ext uri="{FF2B5EF4-FFF2-40B4-BE49-F238E27FC236}">
                <a16:creationId xmlns:a16="http://schemas.microsoft.com/office/drawing/2014/main" id="{D9358BEC-A9F9-4FA6-9A17-AD64EDB323CD}"/>
              </a:ext>
            </a:extLst>
          </p:cNvPr>
          <p:cNvSpPr txBox="1"/>
          <p:nvPr/>
        </p:nvSpPr>
        <p:spPr>
          <a:xfrm>
            <a:off x="8193680" y="29635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7:</a:t>
            </a:r>
            <a:endParaRPr lang="zh-TW" altLang="en-US" dirty="0"/>
          </a:p>
        </p:txBody>
      </p:sp>
      <p:sp>
        <p:nvSpPr>
          <p:cNvPr id="365" name="文字方塊 364">
            <a:extLst>
              <a:ext uri="{FF2B5EF4-FFF2-40B4-BE49-F238E27FC236}">
                <a16:creationId xmlns:a16="http://schemas.microsoft.com/office/drawing/2014/main" id="{39CC440B-F7CA-4C2B-A2DD-D0B55B3EB81E}"/>
              </a:ext>
            </a:extLst>
          </p:cNvPr>
          <p:cNvSpPr txBox="1"/>
          <p:nvPr/>
        </p:nvSpPr>
        <p:spPr>
          <a:xfrm>
            <a:off x="8193680" y="342200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8:</a:t>
            </a:r>
            <a:endParaRPr lang="zh-TW" altLang="en-US" dirty="0"/>
          </a:p>
        </p:txBody>
      </p:sp>
      <p:sp>
        <p:nvSpPr>
          <p:cNvPr id="366" name="文字方塊 365">
            <a:extLst>
              <a:ext uri="{FF2B5EF4-FFF2-40B4-BE49-F238E27FC236}">
                <a16:creationId xmlns:a16="http://schemas.microsoft.com/office/drawing/2014/main" id="{BA4F21F5-67F1-4E18-8930-EB8C122E4C6F}"/>
              </a:ext>
            </a:extLst>
          </p:cNvPr>
          <p:cNvSpPr txBox="1"/>
          <p:nvPr/>
        </p:nvSpPr>
        <p:spPr>
          <a:xfrm>
            <a:off x="8193680" y="394202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9:</a:t>
            </a:r>
            <a:endParaRPr lang="zh-TW" altLang="en-US" dirty="0"/>
          </a:p>
        </p:txBody>
      </p:sp>
      <p:sp>
        <p:nvSpPr>
          <p:cNvPr id="368" name="文字方塊 367">
            <a:extLst>
              <a:ext uri="{FF2B5EF4-FFF2-40B4-BE49-F238E27FC236}">
                <a16:creationId xmlns:a16="http://schemas.microsoft.com/office/drawing/2014/main" id="{4755E8BA-7336-48C2-9D1D-D03A9AE8E119}"/>
              </a:ext>
            </a:extLst>
          </p:cNvPr>
          <p:cNvSpPr txBox="1"/>
          <p:nvPr/>
        </p:nvSpPr>
        <p:spPr>
          <a:xfrm>
            <a:off x="8076660" y="497976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13:</a:t>
            </a:r>
            <a:endParaRPr lang="zh-TW" altLang="en-US" dirty="0"/>
          </a:p>
        </p:txBody>
      </p:sp>
      <p:sp>
        <p:nvSpPr>
          <p:cNvPr id="369" name="文字方塊 368">
            <a:extLst>
              <a:ext uri="{FF2B5EF4-FFF2-40B4-BE49-F238E27FC236}">
                <a16:creationId xmlns:a16="http://schemas.microsoft.com/office/drawing/2014/main" id="{4D24C519-F332-417F-92EB-F791E33D3F15}"/>
              </a:ext>
            </a:extLst>
          </p:cNvPr>
          <p:cNvSpPr txBox="1"/>
          <p:nvPr/>
        </p:nvSpPr>
        <p:spPr>
          <a:xfrm>
            <a:off x="8076660" y="544359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14:</a:t>
            </a:r>
            <a:endParaRPr lang="zh-TW" altLang="en-US" dirty="0"/>
          </a:p>
        </p:txBody>
      </p: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CC39DECE-2ECD-4472-AE4F-824947DCF279}"/>
              </a:ext>
            </a:extLst>
          </p:cNvPr>
          <p:cNvSpPr txBox="1"/>
          <p:nvPr/>
        </p:nvSpPr>
        <p:spPr>
          <a:xfrm>
            <a:off x="8076660" y="5912795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15: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DE23C7-92B7-4B8B-89D9-B38970E54CCA}"/>
              </a:ext>
            </a:extLst>
          </p:cNvPr>
          <p:cNvSpPr txBox="1"/>
          <p:nvPr/>
        </p:nvSpPr>
        <p:spPr>
          <a:xfrm>
            <a:off x="8193680" y="274929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73" name="文字方塊 372">
            <a:extLst>
              <a:ext uri="{FF2B5EF4-FFF2-40B4-BE49-F238E27FC236}">
                <a16:creationId xmlns:a16="http://schemas.microsoft.com/office/drawing/2014/main" id="{DE44D7ED-940E-451E-962B-3FFAFF8FB332}"/>
              </a:ext>
            </a:extLst>
          </p:cNvPr>
          <p:cNvSpPr txBox="1"/>
          <p:nvPr/>
        </p:nvSpPr>
        <p:spPr>
          <a:xfrm>
            <a:off x="8190217" y="4730587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74" name="橢圓 373">
            <a:extLst>
              <a:ext uri="{FF2B5EF4-FFF2-40B4-BE49-F238E27FC236}">
                <a16:creationId xmlns:a16="http://schemas.microsoft.com/office/drawing/2014/main" id="{07E83CFE-55C2-4187-9CF7-A44818E201D2}"/>
              </a:ext>
            </a:extLst>
          </p:cNvPr>
          <p:cNvSpPr/>
          <p:nvPr/>
        </p:nvSpPr>
        <p:spPr>
          <a:xfrm>
            <a:off x="10388052" y="216526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59DF26CE-FA08-47DB-85D2-61F644A6BE67}"/>
              </a:ext>
            </a:extLst>
          </p:cNvPr>
          <p:cNvSpPr/>
          <p:nvPr/>
        </p:nvSpPr>
        <p:spPr>
          <a:xfrm>
            <a:off x="1027387" y="1076409"/>
            <a:ext cx="444019" cy="374560"/>
          </a:xfrm>
          <a:prstGeom prst="ellipse">
            <a:avLst/>
          </a:prstGeom>
          <a:noFill/>
          <a:ln w="57150">
            <a:solidFill>
              <a:srgbClr val="C313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F3D0E93D-87B9-4202-8F81-26FE966BCE55}"/>
              </a:ext>
            </a:extLst>
          </p:cNvPr>
          <p:cNvSpPr/>
          <p:nvPr/>
        </p:nvSpPr>
        <p:spPr>
          <a:xfrm>
            <a:off x="1571572" y="1079530"/>
            <a:ext cx="444019" cy="37456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2C019C0E-513D-49F7-9C94-48F4909CB7D2}"/>
              </a:ext>
            </a:extLst>
          </p:cNvPr>
          <p:cNvSpPr/>
          <p:nvPr/>
        </p:nvSpPr>
        <p:spPr>
          <a:xfrm>
            <a:off x="2121025" y="1079530"/>
            <a:ext cx="444019" cy="3745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9DDA3DE9-53E2-4233-9962-90DBCBBC0598}"/>
              </a:ext>
            </a:extLst>
          </p:cNvPr>
          <p:cNvSpPr/>
          <p:nvPr/>
        </p:nvSpPr>
        <p:spPr>
          <a:xfrm>
            <a:off x="1040269" y="1629621"/>
            <a:ext cx="444019" cy="374560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98768FA1-B3ED-435C-9A2A-C7CEB95DEF81}"/>
              </a:ext>
            </a:extLst>
          </p:cNvPr>
          <p:cNvSpPr/>
          <p:nvPr/>
        </p:nvSpPr>
        <p:spPr>
          <a:xfrm>
            <a:off x="1571572" y="1634801"/>
            <a:ext cx="444019" cy="37456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CD4F497F-E4DF-4FBD-B390-F3C357035E0E}"/>
              </a:ext>
            </a:extLst>
          </p:cNvPr>
          <p:cNvSpPr/>
          <p:nvPr/>
        </p:nvSpPr>
        <p:spPr>
          <a:xfrm>
            <a:off x="2115911" y="1626185"/>
            <a:ext cx="444019" cy="374560"/>
          </a:xfrm>
          <a:prstGeom prst="ellipse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E7253B20-F4AD-4100-B822-49BDC7CC3219}"/>
              </a:ext>
            </a:extLst>
          </p:cNvPr>
          <p:cNvSpPr/>
          <p:nvPr/>
        </p:nvSpPr>
        <p:spPr>
          <a:xfrm>
            <a:off x="1033226" y="2173492"/>
            <a:ext cx="444019" cy="3745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134FF906-36C8-4F77-A846-1D8951EDCC30}"/>
              </a:ext>
            </a:extLst>
          </p:cNvPr>
          <p:cNvSpPr/>
          <p:nvPr/>
        </p:nvSpPr>
        <p:spPr>
          <a:xfrm>
            <a:off x="1569745" y="2155277"/>
            <a:ext cx="444019" cy="374560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5CBE544D-7E33-47D1-BB44-45284D8AF333}"/>
              </a:ext>
            </a:extLst>
          </p:cNvPr>
          <p:cNvSpPr/>
          <p:nvPr/>
        </p:nvSpPr>
        <p:spPr>
          <a:xfrm>
            <a:off x="2121530" y="2159241"/>
            <a:ext cx="444019" cy="37456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B04C1933-ABC4-4137-A090-2CBACBBD25B9}"/>
              </a:ext>
            </a:extLst>
          </p:cNvPr>
          <p:cNvCxnSpPr>
            <a:stCxn id="14" idx="3"/>
            <a:endCxn id="374" idx="2"/>
          </p:cNvCxnSpPr>
          <p:nvPr/>
        </p:nvCxnSpPr>
        <p:spPr>
          <a:xfrm>
            <a:off x="8957388" y="1125366"/>
            <a:ext cx="1430664" cy="1293320"/>
          </a:xfrm>
          <a:prstGeom prst="straightConnector1">
            <a:avLst/>
          </a:prstGeom>
          <a:ln w="38100">
            <a:solidFill>
              <a:srgbClr val="C313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8D7E36BA-BA2E-40E4-A0E9-A59418FB2590}"/>
              </a:ext>
            </a:extLst>
          </p:cNvPr>
          <p:cNvCxnSpPr>
            <a:cxnSpLocks/>
            <a:stCxn id="343" idx="3"/>
            <a:endCxn id="374" idx="2"/>
          </p:cNvCxnSpPr>
          <p:nvPr/>
        </p:nvCxnSpPr>
        <p:spPr>
          <a:xfrm>
            <a:off x="8957388" y="1610559"/>
            <a:ext cx="1430664" cy="80812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85B349AC-F3AE-4D08-B890-1D408E255AA8}"/>
              </a:ext>
            </a:extLst>
          </p:cNvPr>
          <p:cNvCxnSpPr>
            <a:cxnSpLocks/>
            <a:stCxn id="344" idx="3"/>
            <a:endCxn id="374" idx="2"/>
          </p:cNvCxnSpPr>
          <p:nvPr/>
        </p:nvCxnSpPr>
        <p:spPr>
          <a:xfrm>
            <a:off x="8956779" y="2095752"/>
            <a:ext cx="1431273" cy="322934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C5D3ADCC-76CF-4763-8857-EFC03D6B749A}"/>
              </a:ext>
            </a:extLst>
          </p:cNvPr>
          <p:cNvCxnSpPr>
            <a:cxnSpLocks/>
            <a:stCxn id="353" idx="3"/>
            <a:endCxn id="374" idx="2"/>
          </p:cNvCxnSpPr>
          <p:nvPr/>
        </p:nvCxnSpPr>
        <p:spPr>
          <a:xfrm flipV="1">
            <a:off x="8956779" y="2418686"/>
            <a:ext cx="1431273" cy="72129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03535929-E79B-41DE-AFF5-B4A63430BE6E}"/>
              </a:ext>
            </a:extLst>
          </p:cNvPr>
          <p:cNvCxnSpPr>
            <a:cxnSpLocks/>
            <a:stCxn id="354" idx="3"/>
            <a:endCxn id="374" idx="2"/>
          </p:cNvCxnSpPr>
          <p:nvPr/>
        </p:nvCxnSpPr>
        <p:spPr>
          <a:xfrm flipV="1">
            <a:off x="8956779" y="2418686"/>
            <a:ext cx="1431273" cy="1206491"/>
          </a:xfrm>
          <a:prstGeom prst="straightConnector1">
            <a:avLst/>
          </a:prstGeom>
          <a:ln w="38100">
            <a:solidFill>
              <a:srgbClr val="9DC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B3971D4A-E198-4AA1-B3C0-1A3A7B109FA1}"/>
              </a:ext>
            </a:extLst>
          </p:cNvPr>
          <p:cNvCxnSpPr>
            <a:cxnSpLocks/>
            <a:stCxn id="355" idx="3"/>
            <a:endCxn id="374" idx="2"/>
          </p:cNvCxnSpPr>
          <p:nvPr/>
        </p:nvCxnSpPr>
        <p:spPr>
          <a:xfrm flipV="1">
            <a:off x="8956170" y="2418686"/>
            <a:ext cx="1431882" cy="1691684"/>
          </a:xfrm>
          <a:prstGeom prst="straightConnector1">
            <a:avLst/>
          </a:prstGeom>
          <a:ln w="381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A5FF2A33-343B-448A-B823-C8B5AB30746A}"/>
              </a:ext>
            </a:extLst>
          </p:cNvPr>
          <p:cNvCxnSpPr>
            <a:cxnSpLocks/>
            <a:stCxn id="357" idx="3"/>
            <a:endCxn id="374" idx="2"/>
          </p:cNvCxnSpPr>
          <p:nvPr/>
        </p:nvCxnSpPr>
        <p:spPr>
          <a:xfrm flipV="1">
            <a:off x="8956170" y="2418686"/>
            <a:ext cx="1431882" cy="273638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C558DB8F-4088-42C9-ABB0-6DBAEA7C364C}"/>
              </a:ext>
            </a:extLst>
          </p:cNvPr>
          <p:cNvCxnSpPr>
            <a:cxnSpLocks/>
            <a:stCxn id="358" idx="3"/>
            <a:endCxn id="374" idx="2"/>
          </p:cNvCxnSpPr>
          <p:nvPr/>
        </p:nvCxnSpPr>
        <p:spPr>
          <a:xfrm flipV="1">
            <a:off x="8956170" y="2418686"/>
            <a:ext cx="1431882" cy="3221576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>
            <a:extLst>
              <a:ext uri="{FF2B5EF4-FFF2-40B4-BE49-F238E27FC236}">
                <a16:creationId xmlns:a16="http://schemas.microsoft.com/office/drawing/2014/main" id="{0416ABC8-5822-4A18-85D1-57BB72362E14}"/>
              </a:ext>
            </a:extLst>
          </p:cNvPr>
          <p:cNvCxnSpPr>
            <a:cxnSpLocks/>
            <a:stCxn id="359" idx="3"/>
            <a:endCxn id="374" idx="2"/>
          </p:cNvCxnSpPr>
          <p:nvPr/>
        </p:nvCxnSpPr>
        <p:spPr>
          <a:xfrm flipV="1">
            <a:off x="8955561" y="2418686"/>
            <a:ext cx="1432491" cy="3706769"/>
          </a:xfrm>
          <a:prstGeom prst="straightConnector1">
            <a:avLst/>
          </a:prstGeom>
          <a:ln w="38100">
            <a:solidFill>
              <a:srgbClr val="F8CC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7FBA33-65C3-42BE-871A-2F327BD052BD}"/>
              </a:ext>
            </a:extLst>
          </p:cNvPr>
          <p:cNvSpPr txBox="1"/>
          <p:nvPr/>
        </p:nvSpPr>
        <p:spPr>
          <a:xfrm>
            <a:off x="9613208" y="5808611"/>
            <a:ext cx="2444302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Only connect to 9 input, not fully connected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BB6E78-44E3-4454-A2C9-517876C96B9D}"/>
              </a:ext>
            </a:extLst>
          </p:cNvPr>
          <p:cNvSpPr/>
          <p:nvPr/>
        </p:nvSpPr>
        <p:spPr>
          <a:xfrm>
            <a:off x="118468" y="2749294"/>
            <a:ext cx="1900184" cy="816180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CCDB30-7687-45BD-80A4-C9E4BE54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4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0.00039 0.0814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8842 L 0.00026 0.16342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1" grpId="0" animBg="1"/>
      <p:bldP spid="14" grpId="0" animBg="1"/>
      <p:bldP spid="343" grpId="0" animBg="1"/>
      <p:bldP spid="344" grpId="0" animBg="1"/>
      <p:bldP spid="353" grpId="0" animBg="1"/>
      <p:bldP spid="354" grpId="0" animBg="1"/>
      <p:bldP spid="355" grpId="0" animBg="1"/>
      <p:bldP spid="357" grpId="0" animBg="1"/>
      <p:bldP spid="358" grpId="0" animBg="1"/>
      <p:bldP spid="359" grpId="0" animBg="1"/>
      <p:bldP spid="15" grpId="0"/>
      <p:bldP spid="361" grpId="0"/>
      <p:bldP spid="362" grpId="0"/>
      <p:bldP spid="364" grpId="0"/>
      <p:bldP spid="365" grpId="0"/>
      <p:bldP spid="366" grpId="0"/>
      <p:bldP spid="368" grpId="0"/>
      <p:bldP spid="369" grpId="0"/>
      <p:bldP spid="370" grpId="0"/>
      <p:bldP spid="16" grpId="0"/>
      <p:bldP spid="373" grpId="0"/>
      <p:bldP spid="374" grpId="0" animBg="1"/>
      <p:bldP spid="28" grpId="0" animBg="1"/>
      <p:bldP spid="3" grpId="0" animBg="1"/>
      <p:bldP spid="3" grpId="1" animBg="1"/>
      <p:bldP spid="3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Fully Connected</a:t>
            </a:r>
            <a:endParaRPr kumimoji="1" lang="zh-TW" altLang="en-US" sz="4400" dirty="0"/>
          </a:p>
        </p:txBody>
      </p:sp>
      <p:grpSp>
        <p:nvGrpSpPr>
          <p:cNvPr id="149" name="群組 148">
            <a:extLst>
              <a:ext uri="{FF2B5EF4-FFF2-40B4-BE49-F238E27FC236}">
                <a16:creationId xmlns:a16="http://schemas.microsoft.com/office/drawing/2014/main" id="{59733350-709A-41C5-8700-73F3D497663A}"/>
              </a:ext>
            </a:extLst>
          </p:cNvPr>
          <p:cNvGrpSpPr/>
          <p:nvPr/>
        </p:nvGrpSpPr>
        <p:grpSpPr>
          <a:xfrm>
            <a:off x="266358" y="2906240"/>
            <a:ext cx="3240000" cy="3257522"/>
            <a:chOff x="914401" y="1809000"/>
            <a:chExt cx="3240000" cy="3257522"/>
          </a:xfrm>
        </p:grpSpPr>
        <p:grpSp>
          <p:nvGrpSpPr>
            <p:cNvPr id="150" name="群組 149">
              <a:extLst>
                <a:ext uri="{FF2B5EF4-FFF2-40B4-BE49-F238E27FC236}">
                  <a16:creationId xmlns:a16="http://schemas.microsoft.com/office/drawing/2014/main" id="{50AB4FA1-07D6-4DE3-87E2-64CB30399ECE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9595B48D-5065-4E98-80AC-0E9C9F36CFD1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5BF6C5EA-E07B-49E7-BE10-920C9AE6BC34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>
                <a:extLst>
                  <a:ext uri="{FF2B5EF4-FFF2-40B4-BE49-F238E27FC236}">
                    <a16:creationId xmlns:a16="http://schemas.microsoft.com/office/drawing/2014/main" id="{A9BAC00F-2495-4AEF-86CA-0D83FA9D0A63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線接點 190">
                <a:extLst>
                  <a:ext uri="{FF2B5EF4-FFF2-40B4-BE49-F238E27FC236}">
                    <a16:creationId xmlns:a16="http://schemas.microsoft.com/office/drawing/2014/main" id="{2D8806FB-4B13-4564-AEBC-136D45ECD50D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線接點 191">
                <a:extLst>
                  <a:ext uri="{FF2B5EF4-FFF2-40B4-BE49-F238E27FC236}">
                    <a16:creationId xmlns:a16="http://schemas.microsoft.com/office/drawing/2014/main" id="{3EB5DDBD-37A1-41B7-81B1-D18B8933C0F8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線接點 192">
                <a:extLst>
                  <a:ext uri="{FF2B5EF4-FFF2-40B4-BE49-F238E27FC236}">
                    <a16:creationId xmlns:a16="http://schemas.microsoft.com/office/drawing/2014/main" id="{9AC6ECEE-5ADA-4EA3-A30A-F951D7114C47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線接點 193">
                <a:extLst>
                  <a:ext uri="{FF2B5EF4-FFF2-40B4-BE49-F238E27FC236}">
                    <a16:creationId xmlns:a16="http://schemas.microsoft.com/office/drawing/2014/main" id="{1CE0BFAE-59E7-428D-9571-BC78F83FCFF4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線接點 194">
                <a:extLst>
                  <a:ext uri="{FF2B5EF4-FFF2-40B4-BE49-F238E27FC236}">
                    <a16:creationId xmlns:a16="http://schemas.microsoft.com/office/drawing/2014/main" id="{12ACA713-A38C-4517-A547-191A7F7EF236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線接點 195">
                <a:extLst>
                  <a:ext uri="{FF2B5EF4-FFF2-40B4-BE49-F238E27FC236}">
                    <a16:creationId xmlns:a16="http://schemas.microsoft.com/office/drawing/2014/main" id="{3CC64529-CF6C-40EC-8C23-002D9BD624DB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 196">
                <a:extLst>
                  <a:ext uri="{FF2B5EF4-FFF2-40B4-BE49-F238E27FC236}">
                    <a16:creationId xmlns:a16="http://schemas.microsoft.com/office/drawing/2014/main" id="{B77F4667-E73D-467D-BDB1-7D16142EA59F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 197">
                <a:extLst>
                  <a:ext uri="{FF2B5EF4-FFF2-40B4-BE49-F238E27FC236}">
                    <a16:creationId xmlns:a16="http://schemas.microsoft.com/office/drawing/2014/main" id="{30AF18B2-E95C-4F28-A602-C7F9014B1382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文字方塊 150">
              <a:extLst>
                <a:ext uri="{FF2B5EF4-FFF2-40B4-BE49-F238E27FC236}">
                  <a16:creationId xmlns:a16="http://schemas.microsoft.com/office/drawing/2014/main" id="{3BDF5AC9-CBE1-437D-85A4-3F4C4CA635B7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2" name="文字方塊 151">
              <a:extLst>
                <a:ext uri="{FF2B5EF4-FFF2-40B4-BE49-F238E27FC236}">
                  <a16:creationId xmlns:a16="http://schemas.microsoft.com/office/drawing/2014/main" id="{2745FCCC-0026-4584-930B-B69A1D8AB0CF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DA233577-4649-4275-B639-2C3B190578AD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4" name="文字方塊 153">
              <a:extLst>
                <a:ext uri="{FF2B5EF4-FFF2-40B4-BE49-F238E27FC236}">
                  <a16:creationId xmlns:a16="http://schemas.microsoft.com/office/drawing/2014/main" id="{4B430FA5-2DCA-45A0-A50F-0BACBBB6F896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5" name="文字方塊 154">
              <a:extLst>
                <a:ext uri="{FF2B5EF4-FFF2-40B4-BE49-F238E27FC236}">
                  <a16:creationId xmlns:a16="http://schemas.microsoft.com/office/drawing/2014/main" id="{968672AC-1CA1-43FA-985D-9D71CD2B0F06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6" name="文字方塊 155">
              <a:extLst>
                <a:ext uri="{FF2B5EF4-FFF2-40B4-BE49-F238E27FC236}">
                  <a16:creationId xmlns:a16="http://schemas.microsoft.com/office/drawing/2014/main" id="{E51E3753-375D-4BC5-951A-00A2C9A64C6F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A530543F-C8AD-43E2-9EBC-003CC1CB7AC5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8" name="文字方塊 157">
              <a:extLst>
                <a:ext uri="{FF2B5EF4-FFF2-40B4-BE49-F238E27FC236}">
                  <a16:creationId xmlns:a16="http://schemas.microsoft.com/office/drawing/2014/main" id="{81B50671-E94C-47D0-A091-359417B79924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8028E809-78C7-4F3E-8F21-B8AFE9FB299C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09373AAB-721C-4C65-A843-EBDD4D1C515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161" name="文字方塊 160">
              <a:extLst>
                <a:ext uri="{FF2B5EF4-FFF2-40B4-BE49-F238E27FC236}">
                  <a16:creationId xmlns:a16="http://schemas.microsoft.com/office/drawing/2014/main" id="{2306DE48-A7BB-4D3E-9679-8395DE25377E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2" name="文字方塊 161">
              <a:extLst>
                <a:ext uri="{FF2B5EF4-FFF2-40B4-BE49-F238E27FC236}">
                  <a16:creationId xmlns:a16="http://schemas.microsoft.com/office/drawing/2014/main" id="{300BD0E4-1667-403B-B5B2-AC17C6CD18A4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0AB2C04F-6F14-4296-897A-A878856ADDF4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A395EFBE-6413-40D3-A1AC-5751A429A8E9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6A89FBF9-C5DC-49E6-9450-F86137FF678F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414CB1C8-39FF-47EF-B1CA-C9869CC68065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7" name="文字方塊 166">
              <a:extLst>
                <a:ext uri="{FF2B5EF4-FFF2-40B4-BE49-F238E27FC236}">
                  <a16:creationId xmlns:a16="http://schemas.microsoft.com/office/drawing/2014/main" id="{F7619C22-1E57-4B42-9575-30A42691C442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4DF59DFE-985B-4E5F-BBC5-F2652CD10007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423DA24B-365A-4805-A3F8-C82226972E30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0" name="文字方塊 169">
              <a:extLst>
                <a:ext uri="{FF2B5EF4-FFF2-40B4-BE49-F238E27FC236}">
                  <a16:creationId xmlns:a16="http://schemas.microsoft.com/office/drawing/2014/main" id="{3E8317AA-517B-44EF-80E5-CE23CFDA44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E4D94CDD-E344-49A7-88B3-34BB53C04F22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661F427D-B74E-48E9-A417-5BD5ACB609C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55D487E7-9108-49A9-99BB-B213234DFF84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4" name="文字方塊 173">
              <a:extLst>
                <a:ext uri="{FF2B5EF4-FFF2-40B4-BE49-F238E27FC236}">
                  <a16:creationId xmlns:a16="http://schemas.microsoft.com/office/drawing/2014/main" id="{3128FABF-60F0-458A-B111-8E40F5498F3D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74A9C82B-3817-4BB2-8B47-81149851A38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798CFA5F-3AF7-4D31-9A77-A6E2C59EF9E3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7" name="文字方塊 176">
              <a:extLst>
                <a:ext uri="{FF2B5EF4-FFF2-40B4-BE49-F238E27FC236}">
                  <a16:creationId xmlns:a16="http://schemas.microsoft.com/office/drawing/2014/main" id="{49E3F694-3DD7-443E-96D9-0C3BE47038C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40EDBE71-4F4C-4C79-B7B0-B6A72EF4F932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79" name="文字方塊 178">
              <a:extLst>
                <a:ext uri="{FF2B5EF4-FFF2-40B4-BE49-F238E27FC236}">
                  <a16:creationId xmlns:a16="http://schemas.microsoft.com/office/drawing/2014/main" id="{5DEC0AB3-4997-470A-AFC4-1334F304E525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D9C5B730-C163-4AD2-8FB5-1A231F2C115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0A7DFD69-695B-4137-9811-45F2F4825CFA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2" name="文字方塊 181">
              <a:extLst>
                <a:ext uri="{FF2B5EF4-FFF2-40B4-BE49-F238E27FC236}">
                  <a16:creationId xmlns:a16="http://schemas.microsoft.com/office/drawing/2014/main" id="{519DDDA3-90BD-44BC-AA29-22A2BBA7B579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3" name="文字方塊 182">
              <a:extLst>
                <a:ext uri="{FF2B5EF4-FFF2-40B4-BE49-F238E27FC236}">
                  <a16:creationId xmlns:a16="http://schemas.microsoft.com/office/drawing/2014/main" id="{4816D927-25E8-45BF-947D-7D027601CE3D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4" name="文字方塊 183">
              <a:extLst>
                <a:ext uri="{FF2B5EF4-FFF2-40B4-BE49-F238E27FC236}">
                  <a16:creationId xmlns:a16="http://schemas.microsoft.com/office/drawing/2014/main" id="{FDD89411-66A9-4206-A782-CCFDCED91BA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5" name="文字方塊 184">
              <a:extLst>
                <a:ext uri="{FF2B5EF4-FFF2-40B4-BE49-F238E27FC236}">
                  <a16:creationId xmlns:a16="http://schemas.microsoft.com/office/drawing/2014/main" id="{F2566BC8-EBCD-4224-9065-433BB3797401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186" name="文字方塊 185">
              <a:extLst>
                <a:ext uri="{FF2B5EF4-FFF2-40B4-BE49-F238E27FC236}">
                  <a16:creationId xmlns:a16="http://schemas.microsoft.com/office/drawing/2014/main" id="{101C4941-6B53-4CCA-B5E5-C902927DF7A1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87" name="文字方塊 186">
              <a:extLst>
                <a:ext uri="{FF2B5EF4-FFF2-40B4-BE49-F238E27FC236}">
                  <a16:creationId xmlns:a16="http://schemas.microsoft.com/office/drawing/2014/main" id="{C7DFAFD0-AEBF-434E-A950-20DC3AA69880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216" name="橢圓 215">
            <a:extLst>
              <a:ext uri="{FF2B5EF4-FFF2-40B4-BE49-F238E27FC236}">
                <a16:creationId xmlns:a16="http://schemas.microsoft.com/office/drawing/2014/main" id="{9C0B70B7-85E5-4D78-AA58-C3527D5630F1}"/>
              </a:ext>
            </a:extLst>
          </p:cNvPr>
          <p:cNvSpPr/>
          <p:nvPr/>
        </p:nvSpPr>
        <p:spPr>
          <a:xfrm>
            <a:off x="4229745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7" name="橢圓 216">
            <a:extLst>
              <a:ext uri="{FF2B5EF4-FFF2-40B4-BE49-F238E27FC236}">
                <a16:creationId xmlns:a16="http://schemas.microsoft.com/office/drawing/2014/main" id="{5B2383B9-85A4-409B-942F-4277923FD900}"/>
              </a:ext>
            </a:extLst>
          </p:cNvPr>
          <p:cNvSpPr/>
          <p:nvPr/>
        </p:nvSpPr>
        <p:spPr>
          <a:xfrm>
            <a:off x="5087444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7651A30C-B17B-46EC-8F4F-9156703AF973}"/>
              </a:ext>
            </a:extLst>
          </p:cNvPr>
          <p:cNvSpPr/>
          <p:nvPr/>
        </p:nvSpPr>
        <p:spPr>
          <a:xfrm>
            <a:off x="5945143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D8D535A5-9475-47EF-8546-CBCB0815A056}"/>
              </a:ext>
            </a:extLst>
          </p:cNvPr>
          <p:cNvSpPr/>
          <p:nvPr/>
        </p:nvSpPr>
        <p:spPr>
          <a:xfrm>
            <a:off x="6802842" y="15320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976CD21E-BFC8-4938-9729-53AFE35CED53}"/>
              </a:ext>
            </a:extLst>
          </p:cNvPr>
          <p:cNvSpPr/>
          <p:nvPr/>
        </p:nvSpPr>
        <p:spPr>
          <a:xfrm>
            <a:off x="4229745" y="227917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2DB465B1-1002-436E-882B-C3B11A26222E}"/>
              </a:ext>
            </a:extLst>
          </p:cNvPr>
          <p:cNvSpPr/>
          <p:nvPr/>
        </p:nvSpPr>
        <p:spPr>
          <a:xfrm>
            <a:off x="5087444" y="22772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DC39541F-E3ED-4EC2-BD95-AFEFC0DDE674}"/>
              </a:ext>
            </a:extLst>
          </p:cNvPr>
          <p:cNvSpPr/>
          <p:nvPr/>
        </p:nvSpPr>
        <p:spPr>
          <a:xfrm>
            <a:off x="5945143" y="2277246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EA1F06C5-D0A7-461F-9A9A-C389628BA2C7}"/>
              </a:ext>
            </a:extLst>
          </p:cNvPr>
          <p:cNvSpPr/>
          <p:nvPr/>
        </p:nvSpPr>
        <p:spPr>
          <a:xfrm>
            <a:off x="6802842" y="2277243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645279DE-DE10-44C9-955A-16CE78F76717}"/>
              </a:ext>
            </a:extLst>
          </p:cNvPr>
          <p:cNvSpPr/>
          <p:nvPr/>
        </p:nvSpPr>
        <p:spPr>
          <a:xfrm>
            <a:off x="4229745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A05949A2-1B7E-45C9-9CF1-BC80DA912340}"/>
              </a:ext>
            </a:extLst>
          </p:cNvPr>
          <p:cNvSpPr/>
          <p:nvPr/>
        </p:nvSpPr>
        <p:spPr>
          <a:xfrm>
            <a:off x="5087444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2F330D65-A8D2-47E5-AF3F-1772D5B42BB1}"/>
              </a:ext>
            </a:extLst>
          </p:cNvPr>
          <p:cNvSpPr/>
          <p:nvPr/>
        </p:nvSpPr>
        <p:spPr>
          <a:xfrm>
            <a:off x="5945143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3528FFEB-EC50-4DE7-8C02-C1DBA8327442}"/>
              </a:ext>
            </a:extLst>
          </p:cNvPr>
          <p:cNvSpPr/>
          <p:nvPr/>
        </p:nvSpPr>
        <p:spPr>
          <a:xfrm>
            <a:off x="6802842" y="3026344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17DEBCF4-3FB5-4537-A7AF-1812D267C4F2}"/>
              </a:ext>
            </a:extLst>
          </p:cNvPr>
          <p:cNvSpPr/>
          <p:nvPr/>
        </p:nvSpPr>
        <p:spPr>
          <a:xfrm>
            <a:off x="4229745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6CF058A8-970E-4808-877F-D53AE9913351}"/>
              </a:ext>
            </a:extLst>
          </p:cNvPr>
          <p:cNvSpPr/>
          <p:nvPr/>
        </p:nvSpPr>
        <p:spPr>
          <a:xfrm>
            <a:off x="5087444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0E3DCA38-21E4-4743-B54C-575CBB4ACBE4}"/>
              </a:ext>
            </a:extLst>
          </p:cNvPr>
          <p:cNvSpPr/>
          <p:nvPr/>
        </p:nvSpPr>
        <p:spPr>
          <a:xfrm>
            <a:off x="5945143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1" name="橢圓 230">
            <a:extLst>
              <a:ext uri="{FF2B5EF4-FFF2-40B4-BE49-F238E27FC236}">
                <a16:creationId xmlns:a16="http://schemas.microsoft.com/office/drawing/2014/main" id="{E110E4E4-C929-49D1-B861-93D7FEF6928F}"/>
              </a:ext>
            </a:extLst>
          </p:cNvPr>
          <p:cNvSpPr/>
          <p:nvPr/>
        </p:nvSpPr>
        <p:spPr>
          <a:xfrm>
            <a:off x="6802842" y="3773510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49" name="群組 248">
            <a:extLst>
              <a:ext uri="{FF2B5EF4-FFF2-40B4-BE49-F238E27FC236}">
                <a16:creationId xmlns:a16="http://schemas.microsoft.com/office/drawing/2014/main" id="{A2858B7B-60C8-4230-8129-C0F57E95FE32}"/>
              </a:ext>
            </a:extLst>
          </p:cNvPr>
          <p:cNvGrpSpPr/>
          <p:nvPr/>
        </p:nvGrpSpPr>
        <p:grpSpPr>
          <a:xfrm>
            <a:off x="985306" y="1016240"/>
            <a:ext cx="1613754" cy="1620000"/>
            <a:chOff x="6637176" y="1682707"/>
            <a:chExt cx="1613754" cy="1620000"/>
          </a:xfrm>
        </p:grpSpPr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E780B2D8-2D33-45E1-90D2-7A173644E4F1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336" name="矩形 335">
                <a:extLst>
                  <a:ext uri="{FF2B5EF4-FFF2-40B4-BE49-F238E27FC236}">
                    <a16:creationId xmlns:a16="http://schemas.microsoft.com/office/drawing/2014/main" id="{F8B74543-AE91-422B-B8F4-78C41B2495FA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337" name="直線接點 336">
                <a:extLst>
                  <a:ext uri="{FF2B5EF4-FFF2-40B4-BE49-F238E27FC236}">
                    <a16:creationId xmlns:a16="http://schemas.microsoft.com/office/drawing/2014/main" id="{774EE956-EE76-40D9-BF9C-99E8CCBA3B5C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線接點 337">
                <a:extLst>
                  <a:ext uri="{FF2B5EF4-FFF2-40B4-BE49-F238E27FC236}">
                    <a16:creationId xmlns:a16="http://schemas.microsoft.com/office/drawing/2014/main" id="{C3EAA7D0-B6AB-457B-87A6-92224525369D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直線接點 338">
                <a:extLst>
                  <a:ext uri="{FF2B5EF4-FFF2-40B4-BE49-F238E27FC236}">
                    <a16:creationId xmlns:a16="http://schemas.microsoft.com/office/drawing/2014/main" id="{AEF89B23-719D-42A3-AB40-D2B0C32074DC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線接點 339">
                <a:extLst>
                  <a:ext uri="{FF2B5EF4-FFF2-40B4-BE49-F238E27FC236}">
                    <a16:creationId xmlns:a16="http://schemas.microsoft.com/office/drawing/2014/main" id="{C38403B5-F30A-4604-8A95-827EE1C3EC47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文字方塊 250">
              <a:extLst>
                <a:ext uri="{FF2B5EF4-FFF2-40B4-BE49-F238E27FC236}">
                  <a16:creationId xmlns:a16="http://schemas.microsoft.com/office/drawing/2014/main" id="{C8777D02-D158-40B1-B71C-962A0F8D0EF8}"/>
                </a:ext>
              </a:extLst>
            </p:cNvPr>
            <p:cNvSpPr txBox="1"/>
            <p:nvPr/>
          </p:nvSpPr>
          <p:spPr>
            <a:xfrm>
              <a:off x="6716019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52" name="文字方塊 251">
              <a:extLst>
                <a:ext uri="{FF2B5EF4-FFF2-40B4-BE49-F238E27FC236}">
                  <a16:creationId xmlns:a16="http://schemas.microsoft.com/office/drawing/2014/main" id="{CF910391-B085-4356-A52B-40A5E97EFF9B}"/>
                </a:ext>
              </a:extLst>
            </p:cNvPr>
            <p:cNvSpPr txBox="1"/>
            <p:nvPr/>
          </p:nvSpPr>
          <p:spPr>
            <a:xfrm>
              <a:off x="6706688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53" name="文字方塊 252">
              <a:extLst>
                <a:ext uri="{FF2B5EF4-FFF2-40B4-BE49-F238E27FC236}">
                  <a16:creationId xmlns:a16="http://schemas.microsoft.com/office/drawing/2014/main" id="{22E74261-42EF-42F9-85AD-17F1B651F362}"/>
                </a:ext>
              </a:extLst>
            </p:cNvPr>
            <p:cNvSpPr txBox="1"/>
            <p:nvPr/>
          </p:nvSpPr>
          <p:spPr>
            <a:xfrm>
              <a:off x="674401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CD502779-68C2-40C6-AF01-9FB40237EA7C}"/>
                </a:ext>
              </a:extLst>
            </p:cNvPr>
            <p:cNvSpPr txBox="1"/>
            <p:nvPr/>
          </p:nvSpPr>
          <p:spPr>
            <a:xfrm>
              <a:off x="730546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55" name="文字方塊 254">
              <a:extLst>
                <a:ext uri="{FF2B5EF4-FFF2-40B4-BE49-F238E27FC236}">
                  <a16:creationId xmlns:a16="http://schemas.microsoft.com/office/drawing/2014/main" id="{F2E8BE26-1935-40A7-8793-37FA277C3E2C}"/>
                </a:ext>
              </a:extLst>
            </p:cNvPr>
            <p:cNvSpPr txBox="1"/>
            <p:nvPr/>
          </p:nvSpPr>
          <p:spPr>
            <a:xfrm>
              <a:off x="7858433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263" name="文字方塊 262">
              <a:extLst>
                <a:ext uri="{FF2B5EF4-FFF2-40B4-BE49-F238E27FC236}">
                  <a16:creationId xmlns:a16="http://schemas.microsoft.com/office/drawing/2014/main" id="{C87F2B36-D996-4AF0-9714-4CE1CDE6C8D3}"/>
                </a:ext>
              </a:extLst>
            </p:cNvPr>
            <p:cNvSpPr txBox="1"/>
            <p:nvPr/>
          </p:nvSpPr>
          <p:spPr>
            <a:xfrm>
              <a:off x="726813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68" name="文字方塊 267">
              <a:extLst>
                <a:ext uri="{FF2B5EF4-FFF2-40B4-BE49-F238E27FC236}">
                  <a16:creationId xmlns:a16="http://schemas.microsoft.com/office/drawing/2014/main" id="{5DD7F0E1-5A26-4E47-A66F-C86800B9AD07}"/>
                </a:ext>
              </a:extLst>
            </p:cNvPr>
            <p:cNvSpPr txBox="1"/>
            <p:nvPr/>
          </p:nvSpPr>
          <p:spPr>
            <a:xfrm>
              <a:off x="7821109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269" name="文字方塊 268">
              <a:extLst>
                <a:ext uri="{FF2B5EF4-FFF2-40B4-BE49-F238E27FC236}">
                  <a16:creationId xmlns:a16="http://schemas.microsoft.com/office/drawing/2014/main" id="{9B5CBAB5-289F-4BD1-950C-424ADA90548D}"/>
                </a:ext>
              </a:extLst>
            </p:cNvPr>
            <p:cNvSpPr txBox="1"/>
            <p:nvPr/>
          </p:nvSpPr>
          <p:spPr>
            <a:xfrm>
              <a:off x="727746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335" name="文字方塊 334">
              <a:extLst>
                <a:ext uri="{FF2B5EF4-FFF2-40B4-BE49-F238E27FC236}">
                  <a16:creationId xmlns:a16="http://schemas.microsoft.com/office/drawing/2014/main" id="{684EC9AB-6E97-4BA3-8693-3D7D0E513AF3}"/>
                </a:ext>
              </a:extLst>
            </p:cNvPr>
            <p:cNvSpPr txBox="1"/>
            <p:nvPr/>
          </p:nvSpPr>
          <p:spPr>
            <a:xfrm>
              <a:off x="7830440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8F077-EC3B-4A63-B8D6-EFDC42D9261D}"/>
              </a:ext>
            </a:extLst>
          </p:cNvPr>
          <p:cNvCxnSpPr>
            <a:cxnSpLocks/>
            <a:endCxn id="341" idx="1"/>
          </p:cNvCxnSpPr>
          <p:nvPr/>
        </p:nvCxnSpPr>
        <p:spPr>
          <a:xfrm>
            <a:off x="2714508" y="1609251"/>
            <a:ext cx="2342964" cy="190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C368D3D3-9F8F-4222-ABFF-44ECB97AED25}"/>
              </a:ext>
            </a:extLst>
          </p:cNvPr>
          <p:cNvSpPr/>
          <p:nvPr/>
        </p:nvSpPr>
        <p:spPr>
          <a:xfrm>
            <a:off x="801399" y="2917763"/>
            <a:ext cx="1648395" cy="16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1" name="矩形 340">
            <a:extLst>
              <a:ext uri="{FF2B5EF4-FFF2-40B4-BE49-F238E27FC236}">
                <a16:creationId xmlns:a16="http://schemas.microsoft.com/office/drawing/2014/main" id="{14B95383-1DBD-4D12-9ECE-52391FC33259}"/>
              </a:ext>
            </a:extLst>
          </p:cNvPr>
          <p:cNvSpPr/>
          <p:nvPr/>
        </p:nvSpPr>
        <p:spPr>
          <a:xfrm>
            <a:off x="5057472" y="1532010"/>
            <a:ext cx="648798" cy="534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2" name="直線單箭頭接點 341">
            <a:extLst>
              <a:ext uri="{FF2B5EF4-FFF2-40B4-BE49-F238E27FC236}">
                <a16:creationId xmlns:a16="http://schemas.microsoft.com/office/drawing/2014/main" id="{8B7ED750-C0EB-4B96-9B68-E63CD6E4CE6F}"/>
              </a:ext>
            </a:extLst>
          </p:cNvPr>
          <p:cNvCxnSpPr>
            <a:cxnSpLocks/>
            <a:stCxn id="10" idx="3"/>
            <a:endCxn id="341" idx="1"/>
          </p:cNvCxnSpPr>
          <p:nvPr/>
        </p:nvCxnSpPr>
        <p:spPr>
          <a:xfrm flipV="1">
            <a:off x="2449794" y="1799419"/>
            <a:ext cx="2607678" cy="192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1AC85C78-5909-40F4-A9B0-1DAB12625489}"/>
              </a:ext>
            </a:extLst>
          </p:cNvPr>
          <p:cNvSpPr/>
          <p:nvPr/>
        </p:nvSpPr>
        <p:spPr>
          <a:xfrm>
            <a:off x="8518849" y="957016"/>
            <a:ext cx="438539" cy="336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43" name="矩形 342">
            <a:extLst>
              <a:ext uri="{FF2B5EF4-FFF2-40B4-BE49-F238E27FC236}">
                <a16:creationId xmlns:a16="http://schemas.microsoft.com/office/drawing/2014/main" id="{FFE3E53C-BFAB-4666-AEBC-8F6B14927615}"/>
              </a:ext>
            </a:extLst>
          </p:cNvPr>
          <p:cNvSpPr/>
          <p:nvPr/>
        </p:nvSpPr>
        <p:spPr>
          <a:xfrm>
            <a:off x="8518849" y="1442209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BCDBEC4A-A296-48BE-8CC8-07E56F55B751}"/>
              </a:ext>
            </a:extLst>
          </p:cNvPr>
          <p:cNvSpPr/>
          <p:nvPr/>
        </p:nvSpPr>
        <p:spPr>
          <a:xfrm>
            <a:off x="8518240" y="1927402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45" name="矩形 344">
            <a:extLst>
              <a:ext uri="{FF2B5EF4-FFF2-40B4-BE49-F238E27FC236}">
                <a16:creationId xmlns:a16="http://schemas.microsoft.com/office/drawing/2014/main" id="{AD452507-2355-43C8-B4C3-89148B47CF0B}"/>
              </a:ext>
            </a:extLst>
          </p:cNvPr>
          <p:cNvSpPr/>
          <p:nvPr/>
        </p:nvSpPr>
        <p:spPr>
          <a:xfrm>
            <a:off x="8518849" y="2412595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3" name="矩形 352">
            <a:extLst>
              <a:ext uri="{FF2B5EF4-FFF2-40B4-BE49-F238E27FC236}">
                <a16:creationId xmlns:a16="http://schemas.microsoft.com/office/drawing/2014/main" id="{BDBFE72E-5AE8-4964-9891-209B7A5F987B}"/>
              </a:ext>
            </a:extLst>
          </p:cNvPr>
          <p:cNvSpPr/>
          <p:nvPr/>
        </p:nvSpPr>
        <p:spPr>
          <a:xfrm>
            <a:off x="8518240" y="2971634"/>
            <a:ext cx="438539" cy="336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4" name="矩形 353">
            <a:extLst>
              <a:ext uri="{FF2B5EF4-FFF2-40B4-BE49-F238E27FC236}">
                <a16:creationId xmlns:a16="http://schemas.microsoft.com/office/drawing/2014/main" id="{8DCA29FB-A51F-4AE1-AF27-EB36623C2B20}"/>
              </a:ext>
            </a:extLst>
          </p:cNvPr>
          <p:cNvSpPr/>
          <p:nvPr/>
        </p:nvSpPr>
        <p:spPr>
          <a:xfrm>
            <a:off x="8518240" y="3456827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5" name="矩形 354">
            <a:extLst>
              <a:ext uri="{FF2B5EF4-FFF2-40B4-BE49-F238E27FC236}">
                <a16:creationId xmlns:a16="http://schemas.microsoft.com/office/drawing/2014/main" id="{A9088394-EAD3-4743-813E-81C32ED4CF55}"/>
              </a:ext>
            </a:extLst>
          </p:cNvPr>
          <p:cNvSpPr/>
          <p:nvPr/>
        </p:nvSpPr>
        <p:spPr>
          <a:xfrm>
            <a:off x="8517631" y="3942020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B7280CF3-1395-47FB-894C-32466698011F}"/>
              </a:ext>
            </a:extLst>
          </p:cNvPr>
          <p:cNvSpPr/>
          <p:nvPr/>
        </p:nvSpPr>
        <p:spPr>
          <a:xfrm>
            <a:off x="8518240" y="4427213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729898B6-27C9-4073-B52E-C7D557C4E445}"/>
              </a:ext>
            </a:extLst>
          </p:cNvPr>
          <p:cNvSpPr/>
          <p:nvPr/>
        </p:nvSpPr>
        <p:spPr>
          <a:xfrm>
            <a:off x="8517631" y="4986719"/>
            <a:ext cx="438539" cy="3366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AC16B1E0-B0E9-422D-89DB-6C821E258FF7}"/>
              </a:ext>
            </a:extLst>
          </p:cNvPr>
          <p:cNvSpPr/>
          <p:nvPr/>
        </p:nvSpPr>
        <p:spPr>
          <a:xfrm>
            <a:off x="8517631" y="5471912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5F7E0392-49D3-4C39-8E2B-9B2A961F1F59}"/>
              </a:ext>
            </a:extLst>
          </p:cNvPr>
          <p:cNvSpPr/>
          <p:nvPr/>
        </p:nvSpPr>
        <p:spPr>
          <a:xfrm>
            <a:off x="8517022" y="5957105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0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0" name="矩形 359">
            <a:extLst>
              <a:ext uri="{FF2B5EF4-FFF2-40B4-BE49-F238E27FC236}">
                <a16:creationId xmlns:a16="http://schemas.microsoft.com/office/drawing/2014/main" id="{C9965572-52F4-49C8-8A93-28E9C1801369}"/>
              </a:ext>
            </a:extLst>
          </p:cNvPr>
          <p:cNvSpPr/>
          <p:nvPr/>
        </p:nvSpPr>
        <p:spPr>
          <a:xfrm>
            <a:off x="8517631" y="6442298"/>
            <a:ext cx="438539" cy="336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432FF"/>
                </a:solidFill>
              </a:rPr>
              <a:t>1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F8A0C69-F926-4887-A368-971708E8D5A9}"/>
              </a:ext>
            </a:extLst>
          </p:cNvPr>
          <p:cNvSpPr txBox="1"/>
          <p:nvPr/>
        </p:nvSpPr>
        <p:spPr>
          <a:xfrm>
            <a:off x="8193680" y="94069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1:</a:t>
            </a:r>
            <a:endParaRPr lang="zh-TW" altLang="en-US" dirty="0"/>
          </a:p>
        </p:txBody>
      </p: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DEB75EF6-D382-43E0-93F2-00BE33736CB7}"/>
              </a:ext>
            </a:extLst>
          </p:cNvPr>
          <p:cNvSpPr txBox="1"/>
          <p:nvPr/>
        </p:nvSpPr>
        <p:spPr>
          <a:xfrm>
            <a:off x="8193680" y="14017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2:</a:t>
            </a:r>
            <a:endParaRPr lang="zh-TW" altLang="en-US" dirty="0"/>
          </a:p>
        </p:txBody>
      </p:sp>
      <p:sp>
        <p:nvSpPr>
          <p:cNvPr id="362" name="文字方塊 361">
            <a:extLst>
              <a:ext uri="{FF2B5EF4-FFF2-40B4-BE49-F238E27FC236}">
                <a16:creationId xmlns:a16="http://schemas.microsoft.com/office/drawing/2014/main" id="{240F9221-2380-4849-B5A9-98B25FE65784}"/>
              </a:ext>
            </a:extLst>
          </p:cNvPr>
          <p:cNvSpPr txBox="1"/>
          <p:nvPr/>
        </p:nvSpPr>
        <p:spPr>
          <a:xfrm>
            <a:off x="8193680" y="19124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3:</a:t>
            </a:r>
            <a:endParaRPr lang="zh-TW" altLang="en-US" dirty="0"/>
          </a:p>
        </p:txBody>
      </p:sp>
      <p:sp>
        <p:nvSpPr>
          <p:cNvPr id="363" name="文字方塊 362">
            <a:extLst>
              <a:ext uri="{FF2B5EF4-FFF2-40B4-BE49-F238E27FC236}">
                <a16:creationId xmlns:a16="http://schemas.microsoft.com/office/drawing/2014/main" id="{D5A28B04-F3BA-4E1D-83E5-5F97EFDF5C80}"/>
              </a:ext>
            </a:extLst>
          </p:cNvPr>
          <p:cNvSpPr txBox="1"/>
          <p:nvPr/>
        </p:nvSpPr>
        <p:spPr>
          <a:xfrm>
            <a:off x="8193680" y="239627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4:</a:t>
            </a:r>
            <a:endParaRPr lang="zh-TW" altLang="en-US" dirty="0"/>
          </a:p>
        </p:txBody>
      </p:sp>
      <p:sp>
        <p:nvSpPr>
          <p:cNvPr id="364" name="文字方塊 363">
            <a:extLst>
              <a:ext uri="{FF2B5EF4-FFF2-40B4-BE49-F238E27FC236}">
                <a16:creationId xmlns:a16="http://schemas.microsoft.com/office/drawing/2014/main" id="{D9358BEC-A9F9-4FA6-9A17-AD64EDB323CD}"/>
              </a:ext>
            </a:extLst>
          </p:cNvPr>
          <p:cNvSpPr txBox="1"/>
          <p:nvPr/>
        </p:nvSpPr>
        <p:spPr>
          <a:xfrm>
            <a:off x="8193680" y="29635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7:</a:t>
            </a:r>
            <a:endParaRPr lang="zh-TW" altLang="en-US" dirty="0"/>
          </a:p>
        </p:txBody>
      </p:sp>
      <p:sp>
        <p:nvSpPr>
          <p:cNvPr id="365" name="文字方塊 364">
            <a:extLst>
              <a:ext uri="{FF2B5EF4-FFF2-40B4-BE49-F238E27FC236}">
                <a16:creationId xmlns:a16="http://schemas.microsoft.com/office/drawing/2014/main" id="{39CC440B-F7CA-4C2B-A2DD-D0B55B3EB81E}"/>
              </a:ext>
            </a:extLst>
          </p:cNvPr>
          <p:cNvSpPr txBox="1"/>
          <p:nvPr/>
        </p:nvSpPr>
        <p:spPr>
          <a:xfrm>
            <a:off x="8193680" y="342200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8:</a:t>
            </a:r>
            <a:endParaRPr lang="zh-TW" altLang="en-US" dirty="0"/>
          </a:p>
        </p:txBody>
      </p:sp>
      <p:sp>
        <p:nvSpPr>
          <p:cNvPr id="366" name="文字方塊 365">
            <a:extLst>
              <a:ext uri="{FF2B5EF4-FFF2-40B4-BE49-F238E27FC236}">
                <a16:creationId xmlns:a16="http://schemas.microsoft.com/office/drawing/2014/main" id="{BA4F21F5-67F1-4E18-8930-EB8C122E4C6F}"/>
              </a:ext>
            </a:extLst>
          </p:cNvPr>
          <p:cNvSpPr txBox="1"/>
          <p:nvPr/>
        </p:nvSpPr>
        <p:spPr>
          <a:xfrm>
            <a:off x="8193680" y="394202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9:</a:t>
            </a:r>
            <a:endParaRPr lang="zh-TW" altLang="en-US" dirty="0"/>
          </a:p>
        </p:txBody>
      </p:sp>
      <p:sp>
        <p:nvSpPr>
          <p:cNvPr id="367" name="文字方塊 366">
            <a:extLst>
              <a:ext uri="{FF2B5EF4-FFF2-40B4-BE49-F238E27FC236}">
                <a16:creationId xmlns:a16="http://schemas.microsoft.com/office/drawing/2014/main" id="{0A50199F-766D-4725-B213-33423537EBF3}"/>
              </a:ext>
            </a:extLst>
          </p:cNvPr>
          <p:cNvSpPr txBox="1"/>
          <p:nvPr/>
        </p:nvSpPr>
        <p:spPr>
          <a:xfrm>
            <a:off x="8076660" y="43955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10:</a:t>
            </a:r>
            <a:endParaRPr lang="zh-TW" altLang="en-US" dirty="0"/>
          </a:p>
        </p:txBody>
      </p:sp>
      <p:sp>
        <p:nvSpPr>
          <p:cNvPr id="368" name="文字方塊 367">
            <a:extLst>
              <a:ext uri="{FF2B5EF4-FFF2-40B4-BE49-F238E27FC236}">
                <a16:creationId xmlns:a16="http://schemas.microsoft.com/office/drawing/2014/main" id="{4755E8BA-7336-48C2-9D1D-D03A9AE8E119}"/>
              </a:ext>
            </a:extLst>
          </p:cNvPr>
          <p:cNvSpPr txBox="1"/>
          <p:nvPr/>
        </p:nvSpPr>
        <p:spPr>
          <a:xfrm>
            <a:off x="8076660" y="4979764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13:</a:t>
            </a:r>
            <a:endParaRPr lang="zh-TW" altLang="en-US" dirty="0"/>
          </a:p>
        </p:txBody>
      </p:sp>
      <p:sp>
        <p:nvSpPr>
          <p:cNvPr id="369" name="文字方塊 368">
            <a:extLst>
              <a:ext uri="{FF2B5EF4-FFF2-40B4-BE49-F238E27FC236}">
                <a16:creationId xmlns:a16="http://schemas.microsoft.com/office/drawing/2014/main" id="{4D24C519-F332-417F-92EB-F791E33D3F15}"/>
              </a:ext>
            </a:extLst>
          </p:cNvPr>
          <p:cNvSpPr txBox="1"/>
          <p:nvPr/>
        </p:nvSpPr>
        <p:spPr>
          <a:xfrm>
            <a:off x="8076660" y="544359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14:</a:t>
            </a:r>
            <a:endParaRPr lang="zh-TW" altLang="en-US" dirty="0"/>
          </a:p>
        </p:txBody>
      </p: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CC39DECE-2ECD-4472-AE4F-824947DCF279}"/>
              </a:ext>
            </a:extLst>
          </p:cNvPr>
          <p:cNvSpPr txBox="1"/>
          <p:nvPr/>
        </p:nvSpPr>
        <p:spPr>
          <a:xfrm>
            <a:off x="8076660" y="5912795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15:</a:t>
            </a:r>
            <a:endParaRPr lang="zh-TW" altLang="en-US" dirty="0"/>
          </a:p>
        </p:txBody>
      </p:sp>
      <p:sp>
        <p:nvSpPr>
          <p:cNvPr id="371" name="文字方塊 370">
            <a:extLst>
              <a:ext uri="{FF2B5EF4-FFF2-40B4-BE49-F238E27FC236}">
                <a16:creationId xmlns:a16="http://schemas.microsoft.com/office/drawing/2014/main" id="{E57A470B-BF2E-4034-A62C-D810F5E28D10}"/>
              </a:ext>
            </a:extLst>
          </p:cNvPr>
          <p:cNvSpPr txBox="1"/>
          <p:nvPr/>
        </p:nvSpPr>
        <p:spPr>
          <a:xfrm>
            <a:off x="8076660" y="6409665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16: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DE23C7-92B7-4B8B-89D9-B38970E54CCA}"/>
              </a:ext>
            </a:extLst>
          </p:cNvPr>
          <p:cNvSpPr txBox="1"/>
          <p:nvPr/>
        </p:nvSpPr>
        <p:spPr>
          <a:xfrm>
            <a:off x="8193680" y="2749294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73" name="文字方塊 372">
            <a:extLst>
              <a:ext uri="{FF2B5EF4-FFF2-40B4-BE49-F238E27FC236}">
                <a16:creationId xmlns:a16="http://schemas.microsoft.com/office/drawing/2014/main" id="{DE44D7ED-940E-451E-962B-3FFAFF8FB332}"/>
              </a:ext>
            </a:extLst>
          </p:cNvPr>
          <p:cNvSpPr txBox="1"/>
          <p:nvPr/>
        </p:nvSpPr>
        <p:spPr>
          <a:xfrm>
            <a:off x="8190217" y="4730587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74" name="橢圓 373">
            <a:extLst>
              <a:ext uri="{FF2B5EF4-FFF2-40B4-BE49-F238E27FC236}">
                <a16:creationId xmlns:a16="http://schemas.microsoft.com/office/drawing/2014/main" id="{07E83CFE-55C2-4187-9CF7-A44818E201D2}"/>
              </a:ext>
            </a:extLst>
          </p:cNvPr>
          <p:cNvSpPr/>
          <p:nvPr/>
        </p:nvSpPr>
        <p:spPr>
          <a:xfrm>
            <a:off x="10388052" y="216526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59DF26CE-FA08-47DB-85D2-61F644A6BE67}"/>
              </a:ext>
            </a:extLst>
          </p:cNvPr>
          <p:cNvSpPr/>
          <p:nvPr/>
        </p:nvSpPr>
        <p:spPr>
          <a:xfrm>
            <a:off x="1027387" y="1076409"/>
            <a:ext cx="444019" cy="374560"/>
          </a:xfrm>
          <a:prstGeom prst="ellipse">
            <a:avLst/>
          </a:prstGeom>
          <a:noFill/>
          <a:ln w="57150">
            <a:solidFill>
              <a:srgbClr val="C313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F3D0E93D-87B9-4202-8F81-26FE966BCE55}"/>
              </a:ext>
            </a:extLst>
          </p:cNvPr>
          <p:cNvSpPr/>
          <p:nvPr/>
        </p:nvSpPr>
        <p:spPr>
          <a:xfrm>
            <a:off x="1571572" y="1079530"/>
            <a:ext cx="444019" cy="37456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2C019C0E-513D-49F7-9C94-48F4909CB7D2}"/>
              </a:ext>
            </a:extLst>
          </p:cNvPr>
          <p:cNvSpPr/>
          <p:nvPr/>
        </p:nvSpPr>
        <p:spPr>
          <a:xfrm>
            <a:off x="2121025" y="1079530"/>
            <a:ext cx="444019" cy="3745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9DDA3DE9-53E2-4233-9962-90DBCBBC0598}"/>
              </a:ext>
            </a:extLst>
          </p:cNvPr>
          <p:cNvSpPr/>
          <p:nvPr/>
        </p:nvSpPr>
        <p:spPr>
          <a:xfrm>
            <a:off x="1040269" y="1629621"/>
            <a:ext cx="444019" cy="374560"/>
          </a:xfrm>
          <a:prstGeom prst="ellipse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98768FA1-B3ED-435C-9A2A-C7CEB95DEF81}"/>
              </a:ext>
            </a:extLst>
          </p:cNvPr>
          <p:cNvSpPr/>
          <p:nvPr/>
        </p:nvSpPr>
        <p:spPr>
          <a:xfrm>
            <a:off x="1571572" y="1634801"/>
            <a:ext cx="444019" cy="37456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CD4F497F-E4DF-4FBD-B390-F3C357035E0E}"/>
              </a:ext>
            </a:extLst>
          </p:cNvPr>
          <p:cNvSpPr/>
          <p:nvPr/>
        </p:nvSpPr>
        <p:spPr>
          <a:xfrm>
            <a:off x="2115911" y="1626185"/>
            <a:ext cx="444019" cy="374560"/>
          </a:xfrm>
          <a:prstGeom prst="ellipse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E7253B20-F4AD-4100-B822-49BDC7CC3219}"/>
              </a:ext>
            </a:extLst>
          </p:cNvPr>
          <p:cNvSpPr/>
          <p:nvPr/>
        </p:nvSpPr>
        <p:spPr>
          <a:xfrm>
            <a:off x="1033226" y="2173492"/>
            <a:ext cx="444019" cy="37456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134FF906-36C8-4F77-A846-1D8951EDCC30}"/>
              </a:ext>
            </a:extLst>
          </p:cNvPr>
          <p:cNvSpPr/>
          <p:nvPr/>
        </p:nvSpPr>
        <p:spPr>
          <a:xfrm>
            <a:off x="1569745" y="2155277"/>
            <a:ext cx="444019" cy="374560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5CBE544D-7E33-47D1-BB44-45284D8AF333}"/>
              </a:ext>
            </a:extLst>
          </p:cNvPr>
          <p:cNvSpPr/>
          <p:nvPr/>
        </p:nvSpPr>
        <p:spPr>
          <a:xfrm>
            <a:off x="2121530" y="2159241"/>
            <a:ext cx="444019" cy="374560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B04C1933-ABC4-4137-A090-2CBACBBD25B9}"/>
              </a:ext>
            </a:extLst>
          </p:cNvPr>
          <p:cNvCxnSpPr>
            <a:cxnSpLocks/>
            <a:stCxn id="14" idx="3"/>
            <a:endCxn id="374" idx="2"/>
          </p:cNvCxnSpPr>
          <p:nvPr/>
        </p:nvCxnSpPr>
        <p:spPr>
          <a:xfrm>
            <a:off x="8957388" y="1125366"/>
            <a:ext cx="1430664" cy="1293320"/>
          </a:xfrm>
          <a:prstGeom prst="straightConnector1">
            <a:avLst/>
          </a:prstGeom>
          <a:ln w="38100">
            <a:solidFill>
              <a:srgbClr val="C313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8D7E36BA-BA2E-40E4-A0E9-A59418FB2590}"/>
              </a:ext>
            </a:extLst>
          </p:cNvPr>
          <p:cNvCxnSpPr>
            <a:cxnSpLocks/>
            <a:stCxn id="343" idx="3"/>
            <a:endCxn id="374" idx="2"/>
          </p:cNvCxnSpPr>
          <p:nvPr/>
        </p:nvCxnSpPr>
        <p:spPr>
          <a:xfrm>
            <a:off x="8957388" y="1610559"/>
            <a:ext cx="1430664" cy="808127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85B349AC-F3AE-4D08-B890-1D408E255AA8}"/>
              </a:ext>
            </a:extLst>
          </p:cNvPr>
          <p:cNvCxnSpPr>
            <a:cxnSpLocks/>
            <a:stCxn id="344" idx="3"/>
            <a:endCxn id="374" idx="2"/>
          </p:cNvCxnSpPr>
          <p:nvPr/>
        </p:nvCxnSpPr>
        <p:spPr>
          <a:xfrm>
            <a:off x="8956779" y="2095752"/>
            <a:ext cx="1431273" cy="322934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C5D3ADCC-76CF-4763-8857-EFC03D6B749A}"/>
              </a:ext>
            </a:extLst>
          </p:cNvPr>
          <p:cNvCxnSpPr>
            <a:cxnSpLocks/>
            <a:stCxn id="353" idx="3"/>
            <a:endCxn id="374" idx="2"/>
          </p:cNvCxnSpPr>
          <p:nvPr/>
        </p:nvCxnSpPr>
        <p:spPr>
          <a:xfrm flipV="1">
            <a:off x="8956779" y="2418686"/>
            <a:ext cx="1431273" cy="721298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03535929-E79B-41DE-AFF5-B4A63430BE6E}"/>
              </a:ext>
            </a:extLst>
          </p:cNvPr>
          <p:cNvCxnSpPr>
            <a:cxnSpLocks/>
            <a:stCxn id="354" idx="3"/>
            <a:endCxn id="374" idx="2"/>
          </p:cNvCxnSpPr>
          <p:nvPr/>
        </p:nvCxnSpPr>
        <p:spPr>
          <a:xfrm flipV="1">
            <a:off x="8956779" y="2418686"/>
            <a:ext cx="1431273" cy="1206491"/>
          </a:xfrm>
          <a:prstGeom prst="straightConnector1">
            <a:avLst/>
          </a:prstGeom>
          <a:ln w="38100">
            <a:solidFill>
              <a:srgbClr val="9DC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B3971D4A-E198-4AA1-B3C0-1A3A7B109FA1}"/>
              </a:ext>
            </a:extLst>
          </p:cNvPr>
          <p:cNvCxnSpPr>
            <a:cxnSpLocks/>
            <a:stCxn id="355" idx="3"/>
            <a:endCxn id="374" idx="2"/>
          </p:cNvCxnSpPr>
          <p:nvPr/>
        </p:nvCxnSpPr>
        <p:spPr>
          <a:xfrm flipV="1">
            <a:off x="8956170" y="2418686"/>
            <a:ext cx="1431882" cy="1691684"/>
          </a:xfrm>
          <a:prstGeom prst="straightConnector1">
            <a:avLst/>
          </a:prstGeom>
          <a:ln w="381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A5FF2A33-343B-448A-B823-C8B5AB30746A}"/>
              </a:ext>
            </a:extLst>
          </p:cNvPr>
          <p:cNvCxnSpPr>
            <a:cxnSpLocks/>
            <a:stCxn id="357" idx="3"/>
            <a:endCxn id="374" idx="2"/>
          </p:cNvCxnSpPr>
          <p:nvPr/>
        </p:nvCxnSpPr>
        <p:spPr>
          <a:xfrm flipV="1">
            <a:off x="8956170" y="2418686"/>
            <a:ext cx="1431882" cy="273638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C558DB8F-4088-42C9-ABB0-6DBAEA7C364C}"/>
              </a:ext>
            </a:extLst>
          </p:cNvPr>
          <p:cNvCxnSpPr>
            <a:cxnSpLocks/>
            <a:stCxn id="358" idx="3"/>
            <a:endCxn id="374" idx="2"/>
          </p:cNvCxnSpPr>
          <p:nvPr/>
        </p:nvCxnSpPr>
        <p:spPr>
          <a:xfrm flipV="1">
            <a:off x="8956170" y="2418686"/>
            <a:ext cx="1431882" cy="3221576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>
            <a:extLst>
              <a:ext uri="{FF2B5EF4-FFF2-40B4-BE49-F238E27FC236}">
                <a16:creationId xmlns:a16="http://schemas.microsoft.com/office/drawing/2014/main" id="{0416ABC8-5822-4A18-85D1-57BB72362E14}"/>
              </a:ext>
            </a:extLst>
          </p:cNvPr>
          <p:cNvCxnSpPr>
            <a:cxnSpLocks/>
            <a:stCxn id="359" idx="3"/>
            <a:endCxn id="374" idx="2"/>
          </p:cNvCxnSpPr>
          <p:nvPr/>
        </p:nvCxnSpPr>
        <p:spPr>
          <a:xfrm flipV="1">
            <a:off x="8955561" y="2418686"/>
            <a:ext cx="1432491" cy="3706769"/>
          </a:xfrm>
          <a:prstGeom prst="straightConnector1">
            <a:avLst/>
          </a:prstGeom>
          <a:ln w="38100">
            <a:solidFill>
              <a:srgbClr val="F8CC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橢圓 140">
            <a:extLst>
              <a:ext uri="{FF2B5EF4-FFF2-40B4-BE49-F238E27FC236}">
                <a16:creationId xmlns:a16="http://schemas.microsoft.com/office/drawing/2014/main" id="{3E54C5D6-12D6-4198-A873-2AB2B8A6DACF}"/>
              </a:ext>
            </a:extLst>
          </p:cNvPr>
          <p:cNvSpPr/>
          <p:nvPr/>
        </p:nvSpPr>
        <p:spPr>
          <a:xfrm>
            <a:off x="10388052" y="2988072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52D95FE4-58CD-4663-9772-1B543D466AB3}"/>
              </a:ext>
            </a:extLst>
          </p:cNvPr>
          <p:cNvCxnSpPr>
            <a:cxnSpLocks/>
            <a:stCxn id="343" idx="3"/>
            <a:endCxn id="141" idx="2"/>
          </p:cNvCxnSpPr>
          <p:nvPr/>
        </p:nvCxnSpPr>
        <p:spPr>
          <a:xfrm>
            <a:off x="8957388" y="1610559"/>
            <a:ext cx="1430664" cy="1630934"/>
          </a:xfrm>
          <a:prstGeom prst="straightConnector1">
            <a:avLst/>
          </a:prstGeom>
          <a:ln w="38100">
            <a:solidFill>
              <a:srgbClr val="C313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643841C3-D3CA-424D-A856-C57E55ACEBA3}"/>
              </a:ext>
            </a:extLst>
          </p:cNvPr>
          <p:cNvCxnSpPr>
            <a:cxnSpLocks/>
            <a:stCxn id="344" idx="3"/>
            <a:endCxn id="141" idx="2"/>
          </p:cNvCxnSpPr>
          <p:nvPr/>
        </p:nvCxnSpPr>
        <p:spPr>
          <a:xfrm>
            <a:off x="8956779" y="2095752"/>
            <a:ext cx="1431273" cy="1145741"/>
          </a:xfrm>
          <a:prstGeom prst="straightConnector1">
            <a:avLst/>
          </a:prstGeom>
          <a:ln w="38100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03F2A6E6-2D7F-4F6B-B356-C0E37E298948}"/>
              </a:ext>
            </a:extLst>
          </p:cNvPr>
          <p:cNvCxnSpPr>
            <a:cxnSpLocks/>
            <a:stCxn id="345" idx="3"/>
            <a:endCxn id="141" idx="2"/>
          </p:cNvCxnSpPr>
          <p:nvPr/>
        </p:nvCxnSpPr>
        <p:spPr>
          <a:xfrm>
            <a:off x="8957388" y="2580945"/>
            <a:ext cx="1430664" cy="660548"/>
          </a:xfrm>
          <a:prstGeom prst="straightConnector1">
            <a:avLst/>
          </a:prstGeom>
          <a:ln w="38100"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>
            <a:extLst>
              <a:ext uri="{FF2B5EF4-FFF2-40B4-BE49-F238E27FC236}">
                <a16:creationId xmlns:a16="http://schemas.microsoft.com/office/drawing/2014/main" id="{A43AA445-1733-41F0-8CDE-F6BDF46C2D43}"/>
              </a:ext>
            </a:extLst>
          </p:cNvPr>
          <p:cNvCxnSpPr>
            <a:cxnSpLocks/>
            <a:stCxn id="354" idx="3"/>
            <a:endCxn id="141" idx="2"/>
          </p:cNvCxnSpPr>
          <p:nvPr/>
        </p:nvCxnSpPr>
        <p:spPr>
          <a:xfrm flipV="1">
            <a:off x="8956779" y="3241493"/>
            <a:ext cx="1431273" cy="383684"/>
          </a:xfrm>
          <a:prstGeom prst="straightConnector1">
            <a:avLst/>
          </a:prstGeom>
          <a:ln w="381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>
            <a:extLst>
              <a:ext uri="{FF2B5EF4-FFF2-40B4-BE49-F238E27FC236}">
                <a16:creationId xmlns:a16="http://schemas.microsoft.com/office/drawing/2014/main" id="{13D0661E-C2C2-4A8C-BEB6-BE9AAD2445B1}"/>
              </a:ext>
            </a:extLst>
          </p:cNvPr>
          <p:cNvCxnSpPr>
            <a:cxnSpLocks/>
            <a:stCxn id="355" idx="3"/>
            <a:endCxn id="141" idx="2"/>
          </p:cNvCxnSpPr>
          <p:nvPr/>
        </p:nvCxnSpPr>
        <p:spPr>
          <a:xfrm flipV="1">
            <a:off x="8956170" y="3241493"/>
            <a:ext cx="1431882" cy="868877"/>
          </a:xfrm>
          <a:prstGeom prst="straightConnector1">
            <a:avLst/>
          </a:prstGeom>
          <a:ln w="38100">
            <a:solidFill>
              <a:srgbClr val="9DC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872BA71-7A38-41FE-A14D-239C7471E185}"/>
              </a:ext>
            </a:extLst>
          </p:cNvPr>
          <p:cNvCxnSpPr>
            <a:cxnSpLocks/>
            <a:stCxn id="356" idx="3"/>
            <a:endCxn id="141" idx="2"/>
          </p:cNvCxnSpPr>
          <p:nvPr/>
        </p:nvCxnSpPr>
        <p:spPr>
          <a:xfrm flipV="1">
            <a:off x="8956779" y="3241493"/>
            <a:ext cx="1431273" cy="1354070"/>
          </a:xfrm>
          <a:prstGeom prst="straightConnector1">
            <a:avLst/>
          </a:prstGeom>
          <a:ln w="38100">
            <a:solidFill>
              <a:srgbClr val="7671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>
            <a:extLst>
              <a:ext uri="{FF2B5EF4-FFF2-40B4-BE49-F238E27FC236}">
                <a16:creationId xmlns:a16="http://schemas.microsoft.com/office/drawing/2014/main" id="{3F8BF30B-3DC4-4527-8597-A4CD8AE07BAD}"/>
              </a:ext>
            </a:extLst>
          </p:cNvPr>
          <p:cNvCxnSpPr>
            <a:cxnSpLocks/>
            <a:stCxn id="358" idx="3"/>
            <a:endCxn id="141" idx="2"/>
          </p:cNvCxnSpPr>
          <p:nvPr/>
        </p:nvCxnSpPr>
        <p:spPr>
          <a:xfrm flipV="1">
            <a:off x="8956170" y="3241493"/>
            <a:ext cx="1431882" cy="239876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>
            <a:extLst>
              <a:ext uri="{FF2B5EF4-FFF2-40B4-BE49-F238E27FC236}">
                <a16:creationId xmlns:a16="http://schemas.microsoft.com/office/drawing/2014/main" id="{93C24A99-6A6E-4ED5-ADAE-A4B09D054084}"/>
              </a:ext>
            </a:extLst>
          </p:cNvPr>
          <p:cNvCxnSpPr>
            <a:cxnSpLocks/>
            <a:stCxn id="359" idx="3"/>
            <a:endCxn id="141" idx="2"/>
          </p:cNvCxnSpPr>
          <p:nvPr/>
        </p:nvCxnSpPr>
        <p:spPr>
          <a:xfrm flipV="1">
            <a:off x="8955561" y="3241493"/>
            <a:ext cx="1432491" cy="2883962"/>
          </a:xfrm>
          <a:prstGeom prst="straightConnector1">
            <a:avLst/>
          </a:prstGeom>
          <a:ln w="381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>
            <a:extLst>
              <a:ext uri="{FF2B5EF4-FFF2-40B4-BE49-F238E27FC236}">
                <a16:creationId xmlns:a16="http://schemas.microsoft.com/office/drawing/2014/main" id="{131F16DC-DB7C-4D7D-BA11-B373D3073D8E}"/>
              </a:ext>
            </a:extLst>
          </p:cNvPr>
          <p:cNvCxnSpPr>
            <a:cxnSpLocks/>
            <a:stCxn id="360" idx="3"/>
            <a:endCxn id="141" idx="2"/>
          </p:cNvCxnSpPr>
          <p:nvPr/>
        </p:nvCxnSpPr>
        <p:spPr>
          <a:xfrm flipV="1">
            <a:off x="8956170" y="3241493"/>
            <a:ext cx="1431882" cy="3369155"/>
          </a:xfrm>
          <a:prstGeom prst="straightConnector1">
            <a:avLst/>
          </a:prstGeom>
          <a:ln w="38100">
            <a:solidFill>
              <a:srgbClr val="F8CC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DDDB6D-118E-442F-8FE1-CCD6D15AD3AB}"/>
              </a:ext>
            </a:extLst>
          </p:cNvPr>
          <p:cNvSpPr txBox="1"/>
          <p:nvPr/>
        </p:nvSpPr>
        <p:spPr>
          <a:xfrm>
            <a:off x="10500498" y="3712005"/>
            <a:ext cx="553998" cy="3055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95DB4F2-7E46-43DD-BD18-47E1C28BB531}"/>
              </a:ext>
            </a:extLst>
          </p:cNvPr>
          <p:cNvSpPr txBox="1"/>
          <p:nvPr/>
        </p:nvSpPr>
        <p:spPr>
          <a:xfrm>
            <a:off x="9842690" y="1275907"/>
            <a:ext cx="167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2">
                    <a:lumMod val="50000"/>
                  </a:schemeClr>
                </a:solidFill>
              </a:rPr>
              <a:t>Hidden layer with 16 nodes</a:t>
            </a:r>
            <a:endParaRPr lang="zh-TW" alt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45079EFD-DF2D-4049-A806-ADC1B8099602}"/>
              </a:ext>
            </a:extLst>
          </p:cNvPr>
          <p:cNvSpPr txBox="1"/>
          <p:nvPr/>
        </p:nvSpPr>
        <p:spPr>
          <a:xfrm>
            <a:off x="9951650" y="5901336"/>
            <a:ext cx="174651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Shared weights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44E215-784D-4A9D-A9BF-554199A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33</a:t>
            </a:fld>
            <a:endParaRPr kumimoji="1" lang="zh-TW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C9E7BB3D-4928-4319-9146-373BA646730D}"/>
              </a:ext>
            </a:extLst>
          </p:cNvPr>
          <p:cNvSpPr/>
          <p:nvPr/>
        </p:nvSpPr>
        <p:spPr>
          <a:xfrm>
            <a:off x="698876" y="2779335"/>
            <a:ext cx="1900184" cy="816180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17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00013 0.076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8334 L 0.00052 0.1583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1" grpId="0" animBg="1"/>
      <p:bldP spid="141" grpId="0" animBg="1"/>
      <p:bldP spid="37" grpId="0"/>
      <p:bldP spid="207" grpId="0" animBg="1"/>
      <p:bldP spid="208" grpId="0" animBg="1"/>
      <p:bldP spid="208" grpId="1" animBg="1"/>
      <p:bldP spid="208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D76242-5C94-4025-9983-125FE86B912C}"/>
              </a:ext>
            </a:extLst>
          </p:cNvPr>
          <p:cNvSpPr/>
          <p:nvPr/>
        </p:nvSpPr>
        <p:spPr>
          <a:xfrm>
            <a:off x="2662951" y="1326827"/>
            <a:ext cx="7318070" cy="2083323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Import </a:t>
            </a:r>
            <a:r>
              <a:rPr lang="en-US" altLang="zh-TW" i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 libraries and packages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keras.models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Sequential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Start</a:t>
            </a:r>
            <a:r>
              <a:rPr lang="zh-TW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NN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Conv2D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Convolution Operation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MaxPooling2D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Pooling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Flatten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Dense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Fully Connected Networks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0E10-A2C6-414E-8162-1CAAE65EB584}"/>
              </a:ext>
            </a:extLst>
          </p:cNvPr>
          <p:cNvSpPr txBox="1"/>
          <p:nvPr/>
        </p:nvSpPr>
        <p:spPr>
          <a:xfrm>
            <a:off x="2809187" y="873583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1: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3F3267-C265-4700-8396-318ADEE5BB77}"/>
              </a:ext>
            </a:extLst>
          </p:cNvPr>
          <p:cNvSpPr/>
          <p:nvPr/>
        </p:nvSpPr>
        <p:spPr>
          <a:xfrm>
            <a:off x="2662949" y="4260105"/>
            <a:ext cx="7318071" cy="195056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initializing CNN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 = Sequential()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(Conv2D(32, 3, 3,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(128, 128, 3),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’))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(2, 2)))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468803-D548-445C-B79C-0B9257348E14}"/>
              </a:ext>
            </a:extLst>
          </p:cNvPr>
          <p:cNvSpPr txBox="1"/>
          <p:nvPr/>
        </p:nvSpPr>
        <p:spPr>
          <a:xfrm>
            <a:off x="2804788" y="3830648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2: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D9B1A8-6773-41B3-B63E-11FEF39D3687}"/>
              </a:ext>
            </a:extLst>
          </p:cNvPr>
          <p:cNvSpPr/>
          <p:nvPr/>
        </p:nvSpPr>
        <p:spPr>
          <a:xfrm>
            <a:off x="4515437" y="5235386"/>
            <a:ext cx="848413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E5E6AFD-611B-4B8C-BCCA-DD321699783A}"/>
              </a:ext>
            </a:extLst>
          </p:cNvPr>
          <p:cNvCxnSpPr/>
          <p:nvPr/>
        </p:nvCxnSpPr>
        <p:spPr>
          <a:xfrm flipV="1">
            <a:off x="5024487" y="4025245"/>
            <a:ext cx="1385740" cy="1131217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0D2CAD-B4A7-443C-9D97-F358DA6D4AA6}"/>
              </a:ext>
            </a:extLst>
          </p:cNvPr>
          <p:cNvSpPr txBox="1"/>
          <p:nvPr/>
        </p:nvSpPr>
        <p:spPr>
          <a:xfrm>
            <a:off x="6410227" y="3645010"/>
            <a:ext cx="23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There are 32 3x3 filters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3C73284-9E18-44B1-AEC1-21B5062D31D5}"/>
              </a:ext>
            </a:extLst>
          </p:cNvPr>
          <p:cNvCxnSpPr>
            <a:cxnSpLocks/>
          </p:cNvCxnSpPr>
          <p:nvPr/>
        </p:nvCxnSpPr>
        <p:spPr>
          <a:xfrm flipV="1">
            <a:off x="7386025" y="4014342"/>
            <a:ext cx="2001187" cy="1191343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D81E52-A7CD-431E-8EC2-278A3265B2C0}"/>
              </a:ext>
            </a:extLst>
          </p:cNvPr>
          <p:cNvSpPr txBox="1"/>
          <p:nvPr/>
        </p:nvSpPr>
        <p:spPr>
          <a:xfrm>
            <a:off x="9387213" y="3470275"/>
            <a:ext cx="208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Input are 128 x 128 RGB images 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C48B7E-17A2-469F-AEA1-596EC5DBD083}"/>
              </a:ext>
            </a:extLst>
          </p:cNvPr>
          <p:cNvSpPr/>
          <p:nvPr/>
        </p:nvSpPr>
        <p:spPr>
          <a:xfrm>
            <a:off x="6749221" y="5225860"/>
            <a:ext cx="1299403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43DD074-7713-492D-864B-FB372A71346F}"/>
              </a:ext>
            </a:extLst>
          </p:cNvPr>
          <p:cNvSpPr/>
          <p:nvPr/>
        </p:nvSpPr>
        <p:spPr>
          <a:xfrm>
            <a:off x="6296024" y="5526778"/>
            <a:ext cx="714375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A02AEFF-7375-4927-A142-462B8DF7DAE1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5257799" y="5822565"/>
            <a:ext cx="1395413" cy="587760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6438A0D-53E0-482C-84D5-C89DC5AD5D70}"/>
              </a:ext>
            </a:extLst>
          </p:cNvPr>
          <p:cNvSpPr txBox="1"/>
          <p:nvPr/>
        </p:nvSpPr>
        <p:spPr>
          <a:xfrm>
            <a:off x="2724212" y="6365748"/>
            <a:ext cx="35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The block size of max pooling is 2x2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5DFED72-9E23-4595-A92F-B385F0B4BF0B}"/>
              </a:ext>
            </a:extLst>
          </p:cNvPr>
          <p:cNvSpPr txBox="1"/>
          <p:nvPr/>
        </p:nvSpPr>
        <p:spPr>
          <a:xfrm>
            <a:off x="7512953" y="6365748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1:white, 3:RGB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0C2AF6-E24D-45CB-B088-EE288146AD27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915034" y="5575017"/>
            <a:ext cx="402082" cy="7907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5E21E97-1450-4F9E-95DE-85997465E6B3}"/>
              </a:ext>
            </a:extLst>
          </p:cNvPr>
          <p:cNvSpPr/>
          <p:nvPr/>
        </p:nvSpPr>
        <p:spPr>
          <a:xfrm>
            <a:off x="7729536" y="5235386"/>
            <a:ext cx="319087" cy="2957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131826-AFB6-41B6-B5DD-503C535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9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D76242-5C94-4025-9983-125FE86B912C}"/>
              </a:ext>
            </a:extLst>
          </p:cNvPr>
          <p:cNvSpPr/>
          <p:nvPr/>
        </p:nvSpPr>
        <p:spPr>
          <a:xfrm>
            <a:off x="2662951" y="1326827"/>
            <a:ext cx="7318070" cy="149883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Second convolutional layer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(Conv2D(32, 3, 3,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'))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(2, 2)))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0E10-A2C6-414E-8162-1CAAE65EB584}"/>
              </a:ext>
            </a:extLst>
          </p:cNvPr>
          <p:cNvSpPr txBox="1"/>
          <p:nvPr/>
        </p:nvSpPr>
        <p:spPr>
          <a:xfrm>
            <a:off x="2809187" y="873583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3: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3F3267-C265-4700-8396-318ADEE5BB77}"/>
              </a:ext>
            </a:extLst>
          </p:cNvPr>
          <p:cNvSpPr/>
          <p:nvPr/>
        </p:nvSpPr>
        <p:spPr>
          <a:xfrm>
            <a:off x="2662949" y="3411689"/>
            <a:ext cx="7318071" cy="1271068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Flatten feature maps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(Flatten())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468803-D548-445C-B79C-0B9257348E14}"/>
              </a:ext>
            </a:extLst>
          </p:cNvPr>
          <p:cNvSpPr txBox="1"/>
          <p:nvPr/>
        </p:nvSpPr>
        <p:spPr>
          <a:xfrm>
            <a:off x="2804788" y="2982232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4: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FD975F-D9B1-4033-B9F7-2D10BE9E4F41}"/>
              </a:ext>
            </a:extLst>
          </p:cNvPr>
          <p:cNvSpPr/>
          <p:nvPr/>
        </p:nvSpPr>
        <p:spPr>
          <a:xfrm>
            <a:off x="2662948" y="5353633"/>
            <a:ext cx="7318071" cy="1271068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Add fully connected layer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(Dense(128,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’))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(Dense(10, activation='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softmax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'))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E6D06AE-8E0E-410F-8351-11E827C4C271}"/>
              </a:ext>
            </a:extLst>
          </p:cNvPr>
          <p:cNvSpPr txBox="1"/>
          <p:nvPr/>
        </p:nvSpPr>
        <p:spPr>
          <a:xfrm>
            <a:off x="2804787" y="4984301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5: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99511D9-0BF9-48BD-80CB-973BA2C58C89}"/>
              </a:ext>
            </a:extLst>
          </p:cNvPr>
          <p:cNvCxnSpPr>
            <a:cxnSpLocks/>
          </p:cNvCxnSpPr>
          <p:nvPr/>
        </p:nvCxnSpPr>
        <p:spPr>
          <a:xfrm flipV="1">
            <a:off x="6740165" y="5052089"/>
            <a:ext cx="2168165" cy="1084760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AA6E75D-B2E5-4AD4-9030-9E2AB6243DFA}"/>
              </a:ext>
            </a:extLst>
          </p:cNvPr>
          <p:cNvSpPr/>
          <p:nvPr/>
        </p:nvSpPr>
        <p:spPr>
          <a:xfrm>
            <a:off x="3752181" y="6136849"/>
            <a:ext cx="3346516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2B84E5-5728-4027-BD4A-777625FD5FFB}"/>
              </a:ext>
            </a:extLst>
          </p:cNvPr>
          <p:cNvSpPr txBox="1"/>
          <p:nvPr/>
        </p:nvSpPr>
        <p:spPr>
          <a:xfrm>
            <a:off x="8908330" y="4728923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If the total class number is 10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49B1107-66B4-49AF-B82A-E1B8B806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604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A8D01-BFEF-224B-A465-CFBEBB23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5" y="1575881"/>
            <a:ext cx="11526750" cy="48544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CNN Architectures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106CED-F114-4FA1-AD95-173CDF0DDC2B}"/>
              </a:ext>
            </a:extLst>
          </p:cNvPr>
          <p:cNvSpPr txBox="1"/>
          <p:nvPr/>
        </p:nvSpPr>
        <p:spPr>
          <a:xfrm>
            <a:off x="2044175" y="5129585"/>
            <a:ext cx="3189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CNN</a:t>
            </a:r>
            <a:r>
              <a:rPr lang="zh-TW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</a:rPr>
              <a:t>started to get attention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7A33151-B4A7-4ABD-8C19-4E4F5CAD788F}"/>
              </a:ext>
            </a:extLst>
          </p:cNvPr>
          <p:cNvCxnSpPr/>
          <p:nvPr/>
        </p:nvCxnSpPr>
        <p:spPr>
          <a:xfrm>
            <a:off x="3638939" y="45720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847CE5-3038-4B6A-A515-85977659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72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CNN Architectures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10AFE1-63BB-45B1-9C82-A72B873C2DBB}"/>
              </a:ext>
            </a:extLst>
          </p:cNvPr>
          <p:cNvSpPr/>
          <p:nvPr/>
        </p:nvSpPr>
        <p:spPr>
          <a:xfrm>
            <a:off x="8539892" y="4411055"/>
            <a:ext cx="699796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DF2C88-D9E7-44B4-9DFE-F9C7381FA711}"/>
              </a:ext>
            </a:extLst>
          </p:cNvPr>
          <p:cNvSpPr txBox="1"/>
          <p:nvPr/>
        </p:nvSpPr>
        <p:spPr>
          <a:xfrm>
            <a:off x="8831280" y="3067227"/>
            <a:ext cx="238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Error rate less than human’s recognition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9085D35-7976-43C2-A740-0968D0B8E10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889790" y="3808839"/>
            <a:ext cx="832710" cy="6073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0BCFC0A-C3D6-4047-A984-412C6B55BC4F}"/>
              </a:ext>
            </a:extLst>
          </p:cNvPr>
          <p:cNvCxnSpPr>
            <a:cxnSpLocks/>
          </p:cNvCxnSpPr>
          <p:nvPr/>
        </p:nvCxnSpPr>
        <p:spPr>
          <a:xfrm flipV="1">
            <a:off x="2127382" y="5505064"/>
            <a:ext cx="7124116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51BB335-FB7A-4C13-AE0A-418EA6DA83D2}"/>
              </a:ext>
            </a:extLst>
          </p:cNvPr>
          <p:cNvSpPr/>
          <p:nvPr/>
        </p:nvSpPr>
        <p:spPr>
          <a:xfrm>
            <a:off x="2625612" y="2568065"/>
            <a:ext cx="363894" cy="293699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7E116E-1992-4A97-B22A-5DC255E4F21D}"/>
              </a:ext>
            </a:extLst>
          </p:cNvPr>
          <p:cNvSpPr/>
          <p:nvPr/>
        </p:nvSpPr>
        <p:spPr>
          <a:xfrm>
            <a:off x="4633519" y="4063485"/>
            <a:ext cx="363894" cy="144157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5FF080-E996-46E0-B7D1-C28F878FB8D4}"/>
              </a:ext>
            </a:extLst>
          </p:cNvPr>
          <p:cNvSpPr/>
          <p:nvPr/>
        </p:nvSpPr>
        <p:spPr>
          <a:xfrm>
            <a:off x="6641426" y="4247291"/>
            <a:ext cx="363894" cy="125777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5D688D-1F97-4583-870B-D588E39EBB2B}"/>
              </a:ext>
            </a:extLst>
          </p:cNvPr>
          <p:cNvSpPr/>
          <p:nvPr/>
        </p:nvSpPr>
        <p:spPr>
          <a:xfrm>
            <a:off x="8649333" y="4861835"/>
            <a:ext cx="363894" cy="6432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8DFA99-079C-4D39-8F4D-80D70D8FD2D9}"/>
              </a:ext>
            </a:extLst>
          </p:cNvPr>
          <p:cNvSpPr txBox="1"/>
          <p:nvPr/>
        </p:nvSpPr>
        <p:spPr>
          <a:xfrm>
            <a:off x="2245578" y="5617808"/>
            <a:ext cx="112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ILSVRC’12</a:t>
            </a:r>
          </a:p>
          <a:p>
            <a:pPr algn="ctr"/>
            <a:r>
              <a:rPr lang="en-US" altLang="zh-TW" dirty="0" err="1"/>
              <a:t>AlexNet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AEF74C-2DC9-4EF8-9685-1959CFC12BBC}"/>
              </a:ext>
            </a:extLst>
          </p:cNvPr>
          <p:cNvSpPr txBox="1"/>
          <p:nvPr/>
        </p:nvSpPr>
        <p:spPr>
          <a:xfrm>
            <a:off x="2359295" y="4492504"/>
            <a:ext cx="8965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8 layers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4F716C-1F04-4FE0-BF68-5D8196FDABC9}"/>
              </a:ext>
            </a:extLst>
          </p:cNvPr>
          <p:cNvSpPr txBox="1"/>
          <p:nvPr/>
        </p:nvSpPr>
        <p:spPr>
          <a:xfrm>
            <a:off x="4308693" y="4492504"/>
            <a:ext cx="10135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19 layers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57E31D-84DD-494E-9231-30F32B6C4E1F}"/>
              </a:ext>
            </a:extLst>
          </p:cNvPr>
          <p:cNvSpPr txBox="1"/>
          <p:nvPr/>
        </p:nvSpPr>
        <p:spPr>
          <a:xfrm>
            <a:off x="6316600" y="4492504"/>
            <a:ext cx="10135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22 layers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0CDED0B-A4AE-4536-81A2-FE73ABBA682E}"/>
              </a:ext>
            </a:extLst>
          </p:cNvPr>
          <p:cNvSpPr txBox="1"/>
          <p:nvPr/>
        </p:nvSpPr>
        <p:spPr>
          <a:xfrm>
            <a:off x="4253485" y="5617808"/>
            <a:ext cx="112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ILSVRC’14</a:t>
            </a:r>
          </a:p>
          <a:p>
            <a:pPr algn="ctr"/>
            <a:r>
              <a:rPr lang="en-US" altLang="zh-TW" dirty="0"/>
              <a:t>VGG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711203-5ED6-4610-A935-FE44EFAFB7F6}"/>
              </a:ext>
            </a:extLst>
          </p:cNvPr>
          <p:cNvSpPr txBox="1"/>
          <p:nvPr/>
        </p:nvSpPr>
        <p:spPr>
          <a:xfrm>
            <a:off x="6227504" y="5617808"/>
            <a:ext cx="119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ILSVRC’14</a:t>
            </a:r>
          </a:p>
          <a:p>
            <a:pPr algn="ctr"/>
            <a:r>
              <a:rPr lang="en-US" altLang="zh-TW" dirty="0" err="1"/>
              <a:t>GoogleNet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57C746-A524-45E3-9DC8-667808AFFD5E}"/>
              </a:ext>
            </a:extLst>
          </p:cNvPr>
          <p:cNvSpPr txBox="1"/>
          <p:nvPr/>
        </p:nvSpPr>
        <p:spPr>
          <a:xfrm>
            <a:off x="8265997" y="5016766"/>
            <a:ext cx="11305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152 layers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4D2EFF0-12D1-47FE-929B-E6A46313F107}"/>
              </a:ext>
            </a:extLst>
          </p:cNvPr>
          <p:cNvSpPr txBox="1"/>
          <p:nvPr/>
        </p:nvSpPr>
        <p:spPr>
          <a:xfrm>
            <a:off x="8342822" y="5617808"/>
            <a:ext cx="1123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ILSVRC’15</a:t>
            </a:r>
          </a:p>
          <a:p>
            <a:pPr algn="ctr"/>
            <a:r>
              <a:rPr lang="en-US" altLang="zh-TW" dirty="0" err="1"/>
              <a:t>ResNet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099005-80D6-46CE-B680-A28C0F148CCC}"/>
              </a:ext>
            </a:extLst>
          </p:cNvPr>
          <p:cNvSpPr txBox="1"/>
          <p:nvPr/>
        </p:nvSpPr>
        <p:spPr>
          <a:xfrm>
            <a:off x="2510843" y="20763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16.4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222467-C950-4A90-A867-F7FD989FF382}"/>
              </a:ext>
            </a:extLst>
          </p:cNvPr>
          <p:cNvSpPr txBox="1"/>
          <p:nvPr/>
        </p:nvSpPr>
        <p:spPr>
          <a:xfrm>
            <a:off x="4575657" y="35904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7.3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6FB528-FC18-492E-8599-5EFC609DCCAF}"/>
              </a:ext>
            </a:extLst>
          </p:cNvPr>
          <p:cNvSpPr txBox="1"/>
          <p:nvPr/>
        </p:nvSpPr>
        <p:spPr>
          <a:xfrm>
            <a:off x="6583564" y="38088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6.7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7C34E-F374-43A3-9E35-8D51A84057C7}"/>
              </a:ext>
            </a:extLst>
          </p:cNvPr>
          <p:cNvSpPr txBox="1"/>
          <p:nvPr/>
        </p:nvSpPr>
        <p:spPr>
          <a:xfrm>
            <a:off x="8591471" y="44162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3.57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8B4717-85C2-4BE8-BD66-591CA09FBBB5}"/>
              </a:ext>
            </a:extLst>
          </p:cNvPr>
          <p:cNvSpPr txBox="1"/>
          <p:nvPr/>
        </p:nvSpPr>
        <p:spPr>
          <a:xfrm>
            <a:off x="2302012" y="1153380"/>
            <a:ext cx="7587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ILSVR: ImageNet Large Scale Visual Recognition Challenge </a:t>
            </a:r>
            <a:endParaRPr lang="zh-TW" altLang="en-US" sz="2400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181058-9FA7-42DE-9529-AE7A4A27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8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6940F50-4793-41D2-915E-672332475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9"/>
          <a:stretch/>
        </p:blipFill>
        <p:spPr>
          <a:xfrm>
            <a:off x="946106" y="670043"/>
            <a:ext cx="10840963" cy="32001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A01B5B-CC80-4818-98CF-E4D9FD808C09}"/>
              </a:ext>
            </a:extLst>
          </p:cNvPr>
          <p:cNvGrpSpPr/>
          <p:nvPr/>
        </p:nvGrpSpPr>
        <p:grpSpPr>
          <a:xfrm>
            <a:off x="1720821" y="827184"/>
            <a:ext cx="9048938" cy="5913342"/>
            <a:chOff x="1720821" y="827184"/>
            <a:chExt cx="9048938" cy="59133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7C4E39-FECE-4D52-BD30-79A9F34396E4}"/>
                </a:ext>
              </a:extLst>
            </p:cNvPr>
            <p:cNvSpPr/>
            <p:nvPr/>
          </p:nvSpPr>
          <p:spPr>
            <a:xfrm>
              <a:off x="1720821" y="4360628"/>
              <a:ext cx="9048938" cy="2379898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initialize the model</a:t>
              </a:r>
            </a:p>
            <a:p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model = Sequential()</a:t>
              </a:r>
            </a:p>
            <a:p>
              <a:endParaRPr lang="en-US" altLang="zh-TW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first layer, convolution and pooling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(Conv2D(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input_shape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=(32, 32, 1), 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kernel_size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=(5, 5), filters=6, strides=(1,1), activation='tanh'))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(AveragePooling2D(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pool_size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=(2, 2), strides=(2, 2)))</a:t>
              </a:r>
            </a:p>
            <a:p>
              <a:endParaRPr lang="en-US" altLang="zh-TW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second layer, convolution and pooling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(Conv2D(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kernel_size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=(5, 5), filters=16, strides=(1,1), activation='tanh'))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(AveragePooling2D(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pool_size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=(2, 2), strides=(2, 2)))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5D458A-9F6E-4653-99D8-0E0B668BE96E}"/>
                </a:ext>
              </a:extLst>
            </p:cNvPr>
            <p:cNvSpPr/>
            <p:nvPr/>
          </p:nvSpPr>
          <p:spPr>
            <a:xfrm>
              <a:off x="2948473" y="827184"/>
              <a:ext cx="4413001" cy="3011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17E05E2-6E8F-4F03-87DC-EC76FC426A63}"/>
                </a:ext>
              </a:extLst>
            </p:cNvPr>
            <p:cNvCxnSpPr/>
            <p:nvPr/>
          </p:nvCxnSpPr>
          <p:spPr>
            <a:xfrm>
              <a:off x="4058816" y="3838444"/>
              <a:ext cx="270588" cy="5221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43D996C-46B7-4F5C-8A49-F7FD6477E1AA}"/>
              </a:ext>
            </a:extLst>
          </p:cNvPr>
          <p:cNvSpPr txBox="1"/>
          <p:nvPr/>
        </p:nvSpPr>
        <p:spPr>
          <a:xfrm>
            <a:off x="6786797" y="4600287"/>
            <a:ext cx="21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(horizontal, vertical)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D6498A7-7421-448A-95BE-8824D4EE32E3}"/>
              </a:ext>
            </a:extLst>
          </p:cNvPr>
          <p:cNvCxnSpPr/>
          <p:nvPr/>
        </p:nvCxnSpPr>
        <p:spPr>
          <a:xfrm flipV="1">
            <a:off x="7613780" y="4969619"/>
            <a:ext cx="0" cy="302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5D6AF99-3939-4F90-B1B8-62A924BA14DA}"/>
              </a:ext>
            </a:extLst>
          </p:cNvPr>
          <p:cNvSpPr/>
          <p:nvPr/>
        </p:nvSpPr>
        <p:spPr>
          <a:xfrm>
            <a:off x="7063272" y="5271796"/>
            <a:ext cx="102636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030240-B261-42BA-8C8F-ABAC76125076}"/>
              </a:ext>
            </a:extLst>
          </p:cNvPr>
          <p:cNvSpPr txBox="1"/>
          <p:nvPr/>
        </p:nvSpPr>
        <p:spPr>
          <a:xfrm>
            <a:off x="4993775" y="3870221"/>
            <a:ext cx="274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LeNet-5 Architecture, 1998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2DB15-24A7-4947-AB47-CA279A1D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38</a:t>
            </a:fld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8F6363C-95CE-4AE5-B0DF-96D17A5B9F35}"/>
                  </a:ext>
                </a:extLst>
              </p:cNvPr>
              <p:cNvSpPr txBox="1"/>
              <p:nvPr/>
            </p:nvSpPr>
            <p:spPr>
              <a:xfrm>
                <a:off x="111944" y="3972864"/>
                <a:ext cx="26598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TW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</a:rPr>
                  <a:t>)/S+1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E8F6363C-95CE-4AE5-B0DF-96D17A5B9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44" y="3972864"/>
                <a:ext cx="2659831" cy="184666"/>
              </a:xfrm>
              <a:prstGeom prst="rect">
                <a:avLst/>
              </a:prstGeom>
              <a:blipFill>
                <a:blip r:embed="rId4"/>
                <a:stretch>
                  <a:fillRect l="-2288" t="-26667" r="-2517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96C638-BDF1-4962-946A-1504849980E4}"/>
              </a:ext>
            </a:extLst>
          </p:cNvPr>
          <p:cNvSpPr txBox="1"/>
          <p:nvPr/>
        </p:nvSpPr>
        <p:spPr>
          <a:xfrm>
            <a:off x="64789" y="4232526"/>
            <a:ext cx="16760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W: the input size</a:t>
            </a:r>
          </a:p>
          <a:p>
            <a:pPr fontAlgn="base"/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K: the Kernel size</a:t>
            </a:r>
          </a:p>
          <a:p>
            <a:pPr fontAlgn="base"/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P: the padding</a:t>
            </a:r>
          </a:p>
          <a:p>
            <a:pPr fontAlgn="base"/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     (1 if padding, else 0)</a:t>
            </a:r>
          </a:p>
          <a:p>
            <a:pPr fontAlgn="base"/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S: the stride</a:t>
            </a:r>
          </a:p>
          <a:p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8F4375-1B99-4BB2-9D2B-0DBE68BD1C82}"/>
              </a:ext>
            </a:extLst>
          </p:cNvPr>
          <p:cNvSpPr/>
          <p:nvPr/>
        </p:nvSpPr>
        <p:spPr>
          <a:xfrm>
            <a:off x="3962401" y="5525188"/>
            <a:ext cx="2371724" cy="2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162CB23-7928-49C0-B4BE-672F3A71382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334125" y="5672482"/>
            <a:ext cx="1508121" cy="459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4D7BECA-ED93-421C-B840-03A2560C136C}"/>
              </a:ext>
            </a:extLst>
          </p:cNvPr>
          <p:cNvGrpSpPr/>
          <p:nvPr/>
        </p:nvGrpSpPr>
        <p:grpSpPr>
          <a:xfrm>
            <a:off x="7974021" y="5808542"/>
            <a:ext cx="990322" cy="811298"/>
            <a:chOff x="7974021" y="5808542"/>
            <a:chExt cx="990322" cy="81129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2B91B2-B8BE-4B6A-85B8-C5F8AFE9A176}"/>
                </a:ext>
              </a:extLst>
            </p:cNvPr>
            <p:cNvSpPr/>
            <p:nvPr/>
          </p:nvSpPr>
          <p:spPr>
            <a:xfrm>
              <a:off x="7974021" y="6250508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7B52CD-45F5-4669-86EB-3EAFD9925AE8}"/>
                </a:ext>
              </a:extLst>
            </p:cNvPr>
            <p:cNvSpPr/>
            <p:nvPr/>
          </p:nvSpPr>
          <p:spPr>
            <a:xfrm>
              <a:off x="8499214" y="6250508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D28A9A-3CDF-471D-A8BC-529FB7BCAB84}"/>
                </a:ext>
              </a:extLst>
            </p:cNvPr>
            <p:cNvSpPr/>
            <p:nvPr/>
          </p:nvSpPr>
          <p:spPr>
            <a:xfrm>
              <a:off x="7974021" y="5808542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02BBF91-3403-453C-96DC-30458B6F2038}"/>
                </a:ext>
              </a:extLst>
            </p:cNvPr>
            <p:cNvSpPr/>
            <p:nvPr/>
          </p:nvSpPr>
          <p:spPr>
            <a:xfrm>
              <a:off x="8499214" y="5808542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F143C4F-172A-4FB8-8D8C-FB4D1C933C09}"/>
                </a:ext>
              </a:extLst>
            </p:cNvPr>
            <p:cNvSpPr txBox="1"/>
            <p:nvPr/>
          </p:nvSpPr>
          <p:spPr>
            <a:xfrm>
              <a:off x="8007953" y="5851091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E96DF61-AD27-4D9E-8701-407F45180043}"/>
                </a:ext>
              </a:extLst>
            </p:cNvPr>
            <p:cNvSpPr txBox="1"/>
            <p:nvPr/>
          </p:nvSpPr>
          <p:spPr>
            <a:xfrm>
              <a:off x="8527235" y="5838333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716824A-7087-4BF4-846D-BE041573A2FF}"/>
                </a:ext>
              </a:extLst>
            </p:cNvPr>
            <p:cNvSpPr txBox="1"/>
            <p:nvPr/>
          </p:nvSpPr>
          <p:spPr>
            <a:xfrm>
              <a:off x="8007953" y="6288091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1E80D5C-809D-4791-B0FA-239C2DD55790}"/>
                </a:ext>
              </a:extLst>
            </p:cNvPr>
            <p:cNvSpPr txBox="1"/>
            <p:nvPr/>
          </p:nvSpPr>
          <p:spPr>
            <a:xfrm>
              <a:off x="8518264" y="6289176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9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3" grpId="0"/>
      <p:bldP spid="15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1B6B4D9-641D-4342-83CB-94AE44C5D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29"/>
          <a:stretch/>
        </p:blipFill>
        <p:spPr>
          <a:xfrm>
            <a:off x="1375586" y="961908"/>
            <a:ext cx="8627711" cy="30195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7C4E39-FECE-4D52-BD30-79A9F34396E4}"/>
              </a:ext>
            </a:extLst>
          </p:cNvPr>
          <p:cNvSpPr/>
          <p:nvPr/>
        </p:nvSpPr>
        <p:spPr>
          <a:xfrm>
            <a:off x="1571531" y="3808863"/>
            <a:ext cx="9048938" cy="301955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initialize the model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model = Sequential()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    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#First Convolution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(Conv2D(96,(11,11),strides=(4,4),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=(224,224,3),padding='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valid',activation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    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#Second Convolution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(Conv2D(256,(5,5),strides=(1,1),padding='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  <a:p>
            <a:endParaRPr lang="en-US" altLang="zh-TW" sz="12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#Three Convolution layer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(Conv2D(384,(3,3),strides=(1,1),padding='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(Conv2D(384,(3,3),strides=(1,1),padding='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01F17CE-74E2-4058-A15C-1F96C56AF233}"/>
              </a:ext>
            </a:extLst>
          </p:cNvPr>
          <p:cNvGrpSpPr/>
          <p:nvPr/>
        </p:nvGrpSpPr>
        <p:grpSpPr>
          <a:xfrm>
            <a:off x="2071397" y="961908"/>
            <a:ext cx="9806471" cy="3790531"/>
            <a:chOff x="2071397" y="961908"/>
            <a:chExt cx="9806471" cy="379053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5D458A-9F6E-4653-99D8-0E0B668BE96E}"/>
                </a:ext>
              </a:extLst>
            </p:cNvPr>
            <p:cNvSpPr/>
            <p:nvPr/>
          </p:nvSpPr>
          <p:spPr>
            <a:xfrm>
              <a:off x="2071397" y="961908"/>
              <a:ext cx="6270170" cy="28765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17E05E2-6E8F-4F03-87DC-EC76FC426A63}"/>
                </a:ext>
              </a:extLst>
            </p:cNvPr>
            <p:cNvCxnSpPr>
              <a:cxnSpLocks/>
            </p:cNvCxnSpPr>
            <p:nvPr/>
          </p:nvCxnSpPr>
          <p:spPr>
            <a:xfrm>
              <a:off x="8104418" y="3563664"/>
              <a:ext cx="932960" cy="219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CFC24E1-1BE0-4C29-A2B3-9C5F97233A1A}"/>
                </a:ext>
              </a:extLst>
            </p:cNvPr>
            <p:cNvSpPr txBox="1"/>
            <p:nvPr/>
          </p:nvSpPr>
          <p:spPr>
            <a:xfrm>
              <a:off x="9037377" y="3429000"/>
              <a:ext cx="28404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</a:rPr>
                <a:t>The architecture  was divided into two parts because of memory limitation at that time 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356F59-02FE-4130-84AA-313F4FCB645A}"/>
              </a:ext>
            </a:extLst>
          </p:cNvPr>
          <p:cNvSpPr txBox="1"/>
          <p:nvPr/>
        </p:nvSpPr>
        <p:spPr>
          <a:xfrm>
            <a:off x="9723696" y="942492"/>
            <a:ext cx="243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Use </a:t>
            </a:r>
            <a:r>
              <a:rPr lang="en-US" altLang="zh-TW" b="1" dirty="0" err="1">
                <a:solidFill>
                  <a:srgbClr val="0432FF"/>
                </a:solidFill>
              </a:rPr>
              <a:t>ReLU</a:t>
            </a:r>
            <a:r>
              <a:rPr lang="en-US" altLang="zh-TW" b="1" dirty="0">
                <a:solidFill>
                  <a:srgbClr val="0432FF"/>
                </a:solidFill>
              </a:rPr>
              <a:t> and Dropout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A0E729-E509-47C2-AC1E-66EA5A5D80BD}"/>
              </a:ext>
            </a:extLst>
          </p:cNvPr>
          <p:cNvSpPr/>
          <p:nvPr/>
        </p:nvSpPr>
        <p:spPr>
          <a:xfrm>
            <a:off x="8565660" y="1014578"/>
            <a:ext cx="933942" cy="2395700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B177FBA-11BE-4E67-9832-CE4730C7963E}"/>
              </a:ext>
            </a:extLst>
          </p:cNvPr>
          <p:cNvCxnSpPr/>
          <p:nvPr/>
        </p:nvCxnSpPr>
        <p:spPr>
          <a:xfrm flipV="1">
            <a:off x="9591869" y="1334278"/>
            <a:ext cx="559837" cy="279918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C01707-6A96-4D88-96CD-2B640CB71776}"/>
              </a:ext>
            </a:extLst>
          </p:cNvPr>
          <p:cNvSpPr txBox="1"/>
          <p:nvPr/>
        </p:nvSpPr>
        <p:spPr>
          <a:xfrm>
            <a:off x="5041784" y="3429000"/>
            <a:ext cx="306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AlexNet-5 Architecture, 2012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88146D-3759-4CEC-9F36-EC449849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9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Grayscale Images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1056212" y="1274679"/>
            <a:ext cx="4220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Color image</a:t>
            </a:r>
          </a:p>
          <a:p>
            <a:r>
              <a:rPr lang="en-US" altLang="zh-TW" dirty="0"/>
              <a:t>Using 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dirty="0">
                <a:solidFill>
                  <a:srgbClr val="00B050"/>
                </a:solidFill>
              </a:rPr>
              <a:t>G</a:t>
            </a:r>
            <a:r>
              <a:rPr lang="en-US" altLang="zh-TW" dirty="0">
                <a:solidFill>
                  <a:srgbClr val="0000FF"/>
                </a:solidFill>
              </a:rPr>
              <a:t>B</a:t>
            </a:r>
            <a:r>
              <a:rPr lang="en-US" altLang="zh-TW" dirty="0"/>
              <a:t> three values to represent a pixel</a:t>
            </a:r>
          </a:p>
          <a:p>
            <a:r>
              <a:rPr lang="en-US" altLang="zh-TW" dirty="0"/>
              <a:t>Value range(0~255)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9A22DF2-0080-462E-BD6B-FC2B6D83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32" y="2338897"/>
            <a:ext cx="3046125" cy="21370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57A1AFA-08A0-432D-BBD5-9F87F177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38" y="2338897"/>
            <a:ext cx="2998898" cy="2137010"/>
          </a:xfrm>
          <a:prstGeom prst="rect">
            <a:avLst/>
          </a:prstGeom>
        </p:spPr>
      </p:pic>
      <p:cxnSp>
        <p:nvCxnSpPr>
          <p:cNvPr id="31" name="直線箭頭接點 66">
            <a:extLst>
              <a:ext uri="{FF2B5EF4-FFF2-40B4-BE49-F238E27FC236}">
                <a16:creationId xmlns:a16="http://schemas.microsoft.com/office/drawing/2014/main" id="{49141CBE-0B6A-4402-8514-ECC9522DAF44}"/>
              </a:ext>
            </a:extLst>
          </p:cNvPr>
          <p:cNvCxnSpPr>
            <a:cxnSpLocks/>
          </p:cNvCxnSpPr>
          <p:nvPr/>
        </p:nvCxnSpPr>
        <p:spPr>
          <a:xfrm flipH="1">
            <a:off x="2062065" y="3937518"/>
            <a:ext cx="643813" cy="93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748D45A0-98AD-4592-98F0-CC48E2BC3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518" y="4956323"/>
            <a:ext cx="657317" cy="43821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B0C02D8-F9A0-4874-8F27-AD53C6057FFE}"/>
              </a:ext>
            </a:extLst>
          </p:cNvPr>
          <p:cNvSpPr txBox="1"/>
          <p:nvPr/>
        </p:nvSpPr>
        <p:spPr>
          <a:xfrm>
            <a:off x="1545119" y="5490262"/>
            <a:ext cx="744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R:187</a:t>
            </a:r>
          </a:p>
          <a:p>
            <a:r>
              <a:rPr lang="en-US" altLang="zh-TW" dirty="0"/>
              <a:t>G:132</a:t>
            </a:r>
          </a:p>
          <a:p>
            <a:r>
              <a:rPr lang="en-US" altLang="zh-TW" dirty="0"/>
              <a:t>B:78</a:t>
            </a:r>
            <a:endParaRPr lang="zh-TW" altLang="en-US" dirty="0"/>
          </a:p>
        </p:txBody>
      </p:sp>
      <p:cxnSp>
        <p:nvCxnSpPr>
          <p:cNvPr id="15" name="直線箭頭接點 66">
            <a:extLst>
              <a:ext uri="{FF2B5EF4-FFF2-40B4-BE49-F238E27FC236}">
                <a16:creationId xmlns:a16="http://schemas.microsoft.com/office/drawing/2014/main" id="{7453AF9E-8B29-4E22-ADC7-FB4D5939F70D}"/>
              </a:ext>
            </a:extLst>
          </p:cNvPr>
          <p:cNvCxnSpPr>
            <a:cxnSpLocks/>
          </p:cNvCxnSpPr>
          <p:nvPr/>
        </p:nvCxnSpPr>
        <p:spPr>
          <a:xfrm>
            <a:off x="3116424" y="4142792"/>
            <a:ext cx="363894" cy="7178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F7DE07BB-9B19-4A13-BF68-97BBD9E29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094" y="4956322"/>
            <a:ext cx="647790" cy="43821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F278B8-0B51-4B28-81B9-7BACC4CEE456}"/>
              </a:ext>
            </a:extLst>
          </p:cNvPr>
          <p:cNvSpPr txBox="1"/>
          <p:nvPr/>
        </p:nvSpPr>
        <p:spPr>
          <a:xfrm>
            <a:off x="3152932" y="5490260"/>
            <a:ext cx="744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R:158</a:t>
            </a:r>
          </a:p>
          <a:p>
            <a:r>
              <a:rPr lang="en-US" altLang="zh-TW" dirty="0"/>
              <a:t>G:175</a:t>
            </a:r>
          </a:p>
          <a:p>
            <a:r>
              <a:rPr lang="en-US" altLang="zh-TW" dirty="0"/>
              <a:t>B:182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8AF9AD-6ACF-431A-843F-41EC36CACB60}"/>
              </a:ext>
            </a:extLst>
          </p:cNvPr>
          <p:cNvSpPr txBox="1"/>
          <p:nvPr/>
        </p:nvSpPr>
        <p:spPr>
          <a:xfrm>
            <a:off x="6777132" y="1274678"/>
            <a:ext cx="4873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Grayscale image</a:t>
            </a:r>
          </a:p>
          <a:p>
            <a:r>
              <a:rPr lang="en-US" altLang="zh-TW" dirty="0"/>
              <a:t>Using one value to represent the intensity of light </a:t>
            </a:r>
          </a:p>
          <a:p>
            <a:r>
              <a:rPr lang="en-US" altLang="zh-TW" dirty="0"/>
              <a:t>for each pixel (0~255)</a:t>
            </a:r>
          </a:p>
        </p:txBody>
      </p:sp>
      <p:cxnSp>
        <p:nvCxnSpPr>
          <p:cNvPr id="23" name="直線箭頭接點 66">
            <a:extLst>
              <a:ext uri="{FF2B5EF4-FFF2-40B4-BE49-F238E27FC236}">
                <a16:creationId xmlns:a16="http://schemas.microsoft.com/office/drawing/2014/main" id="{D735DE16-FE55-4AE2-B9C3-99D6F74B9804}"/>
              </a:ext>
            </a:extLst>
          </p:cNvPr>
          <p:cNvCxnSpPr>
            <a:cxnSpLocks/>
          </p:cNvCxnSpPr>
          <p:nvPr/>
        </p:nvCxnSpPr>
        <p:spPr>
          <a:xfrm flipH="1">
            <a:off x="7684374" y="3856654"/>
            <a:ext cx="643813" cy="9330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823F9DD-F998-4238-A884-56805221575F}"/>
              </a:ext>
            </a:extLst>
          </p:cNvPr>
          <p:cNvSpPr/>
          <p:nvPr/>
        </p:nvSpPr>
        <p:spPr>
          <a:xfrm>
            <a:off x="7240558" y="4956323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5C01B92-D03D-442E-B4C3-2EA554EC5093}"/>
              </a:ext>
            </a:extLst>
          </p:cNvPr>
          <p:cNvSpPr txBox="1"/>
          <p:nvPr/>
        </p:nvSpPr>
        <p:spPr>
          <a:xfrm>
            <a:off x="7101764" y="5394534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value:0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5DAA95-703F-4095-AC0C-8CB64ACF023A}"/>
              </a:ext>
            </a:extLst>
          </p:cNvPr>
          <p:cNvSpPr/>
          <p:nvPr/>
        </p:nvSpPr>
        <p:spPr>
          <a:xfrm>
            <a:off x="8682175" y="4956323"/>
            <a:ext cx="578498" cy="3621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3" name="直線箭頭接點 66">
            <a:extLst>
              <a:ext uri="{FF2B5EF4-FFF2-40B4-BE49-F238E27FC236}">
                <a16:creationId xmlns:a16="http://schemas.microsoft.com/office/drawing/2014/main" id="{E668B37D-253D-43E7-A633-95DC61C145B6}"/>
              </a:ext>
            </a:extLst>
          </p:cNvPr>
          <p:cNvCxnSpPr>
            <a:cxnSpLocks/>
          </p:cNvCxnSpPr>
          <p:nvPr/>
        </p:nvCxnSpPr>
        <p:spPr>
          <a:xfrm>
            <a:off x="8480587" y="4323185"/>
            <a:ext cx="383495" cy="5473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FE067C-6E51-4383-B0D6-EDCD02DAC69D}"/>
              </a:ext>
            </a:extLst>
          </p:cNvPr>
          <p:cNvSpPr txBox="1"/>
          <p:nvPr/>
        </p:nvSpPr>
        <p:spPr>
          <a:xfrm>
            <a:off x="8538549" y="5394533"/>
            <a:ext cx="109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value:200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AC46B4-51C0-4042-9BBC-5654C4EC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8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41D42D-EBCF-4BD8-87E2-D2915647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5" y="879402"/>
            <a:ext cx="7763069" cy="32394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CBF4290-8F6E-4762-A5CA-6B48763F1BC4}"/>
              </a:ext>
            </a:extLst>
          </p:cNvPr>
          <p:cNvSpPr/>
          <p:nvPr/>
        </p:nvSpPr>
        <p:spPr>
          <a:xfrm>
            <a:off x="1917759" y="2776960"/>
            <a:ext cx="9048938" cy="408104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initialize the model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model = Sequential()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VGG16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(Conv2D(64,(3,3),strides=(1,1),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=(224,224,3),padding='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(Conv2D(64,(3,3),strides=(1,1),padding='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(Conv2D(128,(3,2),strides=(1,1),padding='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(Conv2D(128,(3,3),strides=(1,1),padding='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E00885-FD10-443B-A1DD-9AEFD24B5702}"/>
              </a:ext>
            </a:extLst>
          </p:cNvPr>
          <p:cNvSpPr txBox="1"/>
          <p:nvPr/>
        </p:nvSpPr>
        <p:spPr>
          <a:xfrm>
            <a:off x="5402424" y="1067837"/>
            <a:ext cx="20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VGG16 Architecture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B1CD85-B2BB-49EA-B27B-70A29B24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45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C6F2DFB-41DF-4FF1-9C49-84E4B1D69BA2}"/>
              </a:ext>
            </a:extLst>
          </p:cNvPr>
          <p:cNvGrpSpPr/>
          <p:nvPr/>
        </p:nvGrpSpPr>
        <p:grpSpPr>
          <a:xfrm rot="5400000">
            <a:off x="5071082" y="-3275151"/>
            <a:ext cx="2191513" cy="11011515"/>
            <a:chOff x="3623181" y="1203977"/>
            <a:chExt cx="1773229" cy="726821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77F75AD-FC99-4435-A0AE-25432F476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6"/>
            <a:stretch/>
          </p:blipFill>
          <p:spPr>
            <a:xfrm>
              <a:off x="3623181" y="1623526"/>
              <a:ext cx="1773229" cy="684866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878A2CF-FA42-4CC8-8EC0-BD69C904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561" y="1203977"/>
              <a:ext cx="866896" cy="438211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99736AF-7961-4A06-8491-B0B8F8DE5AFE}"/>
              </a:ext>
            </a:extLst>
          </p:cNvPr>
          <p:cNvSpPr/>
          <p:nvPr/>
        </p:nvSpPr>
        <p:spPr>
          <a:xfrm>
            <a:off x="2481943" y="1623527"/>
            <a:ext cx="1054359" cy="1315616"/>
          </a:xfrm>
          <a:prstGeom prst="rect">
            <a:avLst/>
          </a:prstGeom>
          <a:noFill/>
          <a:ln w="28575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257EE9-E0BA-493C-A4A2-453B9575F5FE}"/>
              </a:ext>
            </a:extLst>
          </p:cNvPr>
          <p:cNvSpPr txBox="1"/>
          <p:nvPr/>
        </p:nvSpPr>
        <p:spPr>
          <a:xfrm>
            <a:off x="2468397" y="1221539"/>
            <a:ext cx="108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Inception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610B60-5BB2-42A6-9B54-02A95F04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4" y="3131173"/>
            <a:ext cx="4805958" cy="2547032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4337571-EE2C-4236-A9EB-4E5A3FAAD44F}"/>
              </a:ext>
            </a:extLst>
          </p:cNvPr>
          <p:cNvCxnSpPr>
            <a:cxnSpLocks/>
          </p:cNvCxnSpPr>
          <p:nvPr/>
        </p:nvCxnSpPr>
        <p:spPr>
          <a:xfrm flipH="1">
            <a:off x="2873829" y="2971799"/>
            <a:ext cx="135293" cy="559839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BAA4C630-AB3E-4FC9-B865-F6E34F42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496" y="2939143"/>
            <a:ext cx="2513831" cy="385029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F15D21-FDCA-4A1B-9128-A2B17B9CE3E5}"/>
              </a:ext>
            </a:extLst>
          </p:cNvPr>
          <p:cNvSpPr txBox="1"/>
          <p:nvPr/>
        </p:nvSpPr>
        <p:spPr>
          <a:xfrm>
            <a:off x="5087777" y="9976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Google net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1F7570-55D1-493F-8ED7-D71A3DC6E4E0}"/>
              </a:ext>
            </a:extLst>
          </p:cNvPr>
          <p:cNvSpPr/>
          <p:nvPr/>
        </p:nvSpPr>
        <p:spPr>
          <a:xfrm>
            <a:off x="1660850" y="6257410"/>
            <a:ext cx="8238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https://gist.github.com/joelouismarino/a2ede9ab3928f999575423b9887abd14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604467-97C9-425A-9A91-879B66AB0D48}"/>
              </a:ext>
            </a:extLst>
          </p:cNvPr>
          <p:cNvSpPr txBox="1"/>
          <p:nvPr/>
        </p:nvSpPr>
        <p:spPr>
          <a:xfrm>
            <a:off x="4786093" y="5888078"/>
            <a:ext cx="14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/>
              <a:t>Github</a:t>
            </a:r>
            <a:r>
              <a:rPr lang="en-US" altLang="zh-TW" b="1" dirty="0"/>
              <a:t> code:</a:t>
            </a:r>
            <a:endParaRPr lang="zh-TW" altLang="en-US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0F6EF1-6FEE-4493-BAE7-F925034B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22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7D1BDCA-0156-4DB4-97FD-BB3F816A8E5E}"/>
              </a:ext>
            </a:extLst>
          </p:cNvPr>
          <p:cNvGrpSpPr/>
          <p:nvPr/>
        </p:nvGrpSpPr>
        <p:grpSpPr>
          <a:xfrm>
            <a:off x="654382" y="1306084"/>
            <a:ext cx="11173723" cy="1808337"/>
            <a:chOff x="654382" y="1306084"/>
            <a:chExt cx="11173723" cy="18083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C0910A6-4769-4311-AB8A-757C0F2B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85" y="1306084"/>
              <a:ext cx="10521820" cy="1808337"/>
            </a:xfrm>
            <a:prstGeom prst="rect">
              <a:avLst/>
            </a:prstGeom>
          </p:spPr>
        </p:pic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817403AC-982A-4635-A0CC-3D1D55224641}"/>
                </a:ext>
              </a:extLst>
            </p:cNvPr>
            <p:cNvCxnSpPr/>
            <p:nvPr/>
          </p:nvCxnSpPr>
          <p:spPr>
            <a:xfrm>
              <a:off x="1073020" y="2351314"/>
              <a:ext cx="2892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1B18D12-00DF-44C4-85E2-F4F14861F3C1}"/>
                </a:ext>
              </a:extLst>
            </p:cNvPr>
            <p:cNvSpPr txBox="1"/>
            <p:nvPr/>
          </p:nvSpPr>
          <p:spPr>
            <a:xfrm rot="10800000">
              <a:off x="654382" y="2050334"/>
              <a:ext cx="707886" cy="6019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</a:p>
            <a:p>
              <a:endParaRPr lang="zh-TW" altLang="en-US" dirty="0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1105F7-54FA-4DF5-8A46-774F3A1EB449}"/>
              </a:ext>
            </a:extLst>
          </p:cNvPr>
          <p:cNvSpPr txBox="1"/>
          <p:nvPr/>
        </p:nvSpPr>
        <p:spPr>
          <a:xfrm rot="10800000">
            <a:off x="48514" y="1473672"/>
            <a:ext cx="707886" cy="1473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34-layer residual</a:t>
            </a:r>
          </a:p>
          <a:p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34155A-941A-4FC3-8530-9206ACEFB432}"/>
              </a:ext>
            </a:extLst>
          </p:cNvPr>
          <p:cNvSpPr txBox="1"/>
          <p:nvPr/>
        </p:nvSpPr>
        <p:spPr>
          <a:xfrm>
            <a:off x="5158339" y="3032433"/>
            <a:ext cx="18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Residual Network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82636A-7A95-4A94-BA12-32856382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42</a:t>
            </a:fld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350C5-1D13-471C-B9AC-6801A5226F06}"/>
              </a:ext>
            </a:extLst>
          </p:cNvPr>
          <p:cNvSpPr/>
          <p:nvPr/>
        </p:nvSpPr>
        <p:spPr>
          <a:xfrm>
            <a:off x="4439649" y="418138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https://arxiv.org/abs/1512.03385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62EC5F-BCC7-4FD6-A159-661FC4ADA0B3}"/>
              </a:ext>
            </a:extLst>
          </p:cNvPr>
          <p:cNvSpPr/>
          <p:nvPr/>
        </p:nvSpPr>
        <p:spPr>
          <a:xfrm>
            <a:off x="3976767" y="4847944"/>
            <a:ext cx="4633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https://github.com/broadinstitute/keras-resnet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FFE429-9AC6-4211-BFB6-D6DA812B4A66}"/>
              </a:ext>
            </a:extLst>
          </p:cNvPr>
          <p:cNvSpPr/>
          <p:nvPr/>
        </p:nvSpPr>
        <p:spPr>
          <a:xfrm>
            <a:off x="1638300" y="1104900"/>
            <a:ext cx="9553575" cy="63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3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Time</a:t>
            </a:r>
            <a:endParaRPr kumimoji="1" lang="zh-TW" altLang="en-US" sz="4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B54C86-6DF4-40E8-8FE7-D27E9B2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43</a:t>
            </a:fld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5FFC92-FF5E-463B-B898-94E6AE2B2BA0}"/>
              </a:ext>
            </a:extLst>
          </p:cNvPr>
          <p:cNvSpPr/>
          <p:nvPr/>
        </p:nvSpPr>
        <p:spPr>
          <a:xfrm>
            <a:off x="3876675" y="3429000"/>
            <a:ext cx="523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https://github.com/KPY1234/NTHUCE_DeepLearning2/blob/master/MNIST/mnist_cnn.ipynb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7EA3AD-2E88-498A-B213-2E03070B193F}"/>
              </a:ext>
            </a:extLst>
          </p:cNvPr>
          <p:cNvSpPr txBox="1"/>
          <p:nvPr/>
        </p:nvSpPr>
        <p:spPr>
          <a:xfrm>
            <a:off x="4834052" y="2559992"/>
            <a:ext cx="252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MNIST Example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74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6C526B-F3A3-4E74-BF45-F7313BCA2F50}"/>
              </a:ext>
            </a:extLst>
          </p:cNvPr>
          <p:cNvSpPr txBox="1"/>
          <p:nvPr/>
        </p:nvSpPr>
        <p:spPr>
          <a:xfrm>
            <a:off x="541176" y="931583"/>
            <a:ext cx="6602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For time series data:</a:t>
            </a:r>
          </a:p>
          <a:p>
            <a:r>
              <a:rPr lang="en-US" altLang="zh-TW" sz="2000" dirty="0"/>
              <a:t>A time series is a series of data points indexed in time order.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B54C86-6DF4-40E8-8FE7-D27E9B2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DE2DC6-4D56-48C0-B192-61BD36D1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378165"/>
            <a:ext cx="10734675" cy="385435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D52E43-3EB5-4F7C-8AC9-0F33954C4304}"/>
              </a:ext>
            </a:extLst>
          </p:cNvPr>
          <p:cNvSpPr txBox="1"/>
          <p:nvPr/>
        </p:nvSpPr>
        <p:spPr>
          <a:xfrm>
            <a:off x="619125" y="2008833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EX: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6C526B-F3A3-4E74-BF45-F7313BCA2F50}"/>
              </a:ext>
            </a:extLst>
          </p:cNvPr>
          <p:cNvSpPr txBox="1"/>
          <p:nvPr/>
        </p:nvSpPr>
        <p:spPr>
          <a:xfrm>
            <a:off x="541176" y="931583"/>
            <a:ext cx="434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Some RNN use cases: 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B54C86-6DF4-40E8-8FE7-D27E9B2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D9CE76-A000-4803-B55F-E54B3DABC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87976"/>
            <a:ext cx="2936163" cy="44504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1F32E32-EE13-4B11-A660-C4D484BF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17" y="1587976"/>
            <a:ext cx="4403930" cy="44504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AF1A198-01B4-4DC2-BBFC-76EBA8BAF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25" y="1587976"/>
            <a:ext cx="2304993" cy="44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6C526B-F3A3-4E74-BF45-F7313BCA2F50}"/>
              </a:ext>
            </a:extLst>
          </p:cNvPr>
          <p:cNvSpPr txBox="1"/>
          <p:nvPr/>
        </p:nvSpPr>
        <p:spPr>
          <a:xfrm>
            <a:off x="541176" y="931583"/>
            <a:ext cx="4348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Common RNN application: </a:t>
            </a:r>
          </a:p>
          <a:p>
            <a:r>
              <a:rPr lang="en-US" altLang="zh-TW" sz="2000" b="1" dirty="0">
                <a:solidFill>
                  <a:srgbClr val="0000FF"/>
                </a:solidFill>
              </a:rPr>
              <a:t>Google Translator 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C97157C-3959-44E4-9512-211195725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00"/>
          <a:stretch/>
        </p:blipFill>
        <p:spPr>
          <a:xfrm>
            <a:off x="863082" y="1762531"/>
            <a:ext cx="10580914" cy="23062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48B7585-214D-4F85-8CF8-B065BDDDE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349"/>
          <a:stretch/>
        </p:blipFill>
        <p:spPr>
          <a:xfrm>
            <a:off x="863082" y="4293847"/>
            <a:ext cx="10580914" cy="2313741"/>
          </a:xfrm>
          <a:prstGeom prst="rect">
            <a:avLst/>
          </a:prstGeom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13D58CB5-0481-45DE-8BF8-6273EA2D2BE1}"/>
              </a:ext>
            </a:extLst>
          </p:cNvPr>
          <p:cNvSpPr/>
          <p:nvPr/>
        </p:nvSpPr>
        <p:spPr>
          <a:xfrm>
            <a:off x="1567543" y="2771192"/>
            <a:ext cx="475861" cy="33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2808071-97BC-4EBD-91E5-40219EAD0411}"/>
              </a:ext>
            </a:extLst>
          </p:cNvPr>
          <p:cNvSpPr/>
          <p:nvPr/>
        </p:nvSpPr>
        <p:spPr>
          <a:xfrm>
            <a:off x="2043404" y="5282766"/>
            <a:ext cx="475861" cy="33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186F0775-D4CE-48FD-82D6-488BEB9E5D1C}"/>
              </a:ext>
            </a:extLst>
          </p:cNvPr>
          <p:cNvCxnSpPr>
            <a:stCxn id="77" idx="2"/>
          </p:cNvCxnSpPr>
          <p:nvPr/>
        </p:nvCxnSpPr>
        <p:spPr>
          <a:xfrm>
            <a:off x="1805474" y="3107094"/>
            <a:ext cx="1516224" cy="1186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F57CD1D5-589A-4F51-95ED-8C45C91C1005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2519265" y="4293847"/>
            <a:ext cx="802433" cy="1156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E5E3AADA-1E91-4846-96ED-5E3571DA1E9F}"/>
              </a:ext>
            </a:extLst>
          </p:cNvPr>
          <p:cNvSpPr txBox="1"/>
          <p:nvPr/>
        </p:nvSpPr>
        <p:spPr>
          <a:xfrm>
            <a:off x="3321698" y="4085213"/>
            <a:ext cx="420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The same word but different meaning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B54C86-6DF4-40E8-8FE7-D27E9B2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52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F33268-6A37-4622-980F-56FF323C53E0}"/>
              </a:ext>
            </a:extLst>
          </p:cNvPr>
          <p:cNvSpPr/>
          <p:nvPr/>
        </p:nvSpPr>
        <p:spPr>
          <a:xfrm>
            <a:off x="7872149" y="2786139"/>
            <a:ext cx="2520280" cy="11521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Neural Network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7763F7-19A2-44C8-A181-4859658EAC5D}"/>
              </a:ext>
            </a:extLst>
          </p:cNvPr>
          <p:cNvSpPr/>
          <p:nvPr/>
        </p:nvSpPr>
        <p:spPr>
          <a:xfrm>
            <a:off x="7872149" y="4641119"/>
            <a:ext cx="2520280" cy="504056"/>
          </a:xfrm>
          <a:prstGeom prst="rect">
            <a:avLst/>
          </a:prstGeom>
          <a:solidFill>
            <a:srgbClr val="EB86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word vector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向上箭號 8">
            <a:extLst>
              <a:ext uri="{FF2B5EF4-FFF2-40B4-BE49-F238E27FC236}">
                <a16:creationId xmlns:a16="http://schemas.microsoft.com/office/drawing/2014/main" id="{614DA962-1955-4447-9B05-735B4E609623}"/>
              </a:ext>
            </a:extLst>
          </p:cNvPr>
          <p:cNvSpPr/>
          <p:nvPr/>
        </p:nvSpPr>
        <p:spPr>
          <a:xfrm>
            <a:off x="8842567" y="3994726"/>
            <a:ext cx="433739" cy="56233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49CB08-D661-404B-A581-074A4E1D496E}"/>
              </a:ext>
            </a:extLst>
          </p:cNvPr>
          <p:cNvSpPr/>
          <p:nvPr/>
        </p:nvSpPr>
        <p:spPr>
          <a:xfrm>
            <a:off x="8718553" y="5234716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向上箭號 11">
            <a:extLst>
              <a:ext uri="{FF2B5EF4-FFF2-40B4-BE49-F238E27FC236}">
                <a16:creationId xmlns:a16="http://schemas.microsoft.com/office/drawing/2014/main" id="{2FCBC07B-B90B-4DA0-97FB-490682F71DFF}"/>
              </a:ext>
            </a:extLst>
          </p:cNvPr>
          <p:cNvSpPr/>
          <p:nvPr/>
        </p:nvSpPr>
        <p:spPr>
          <a:xfrm>
            <a:off x="8831043" y="2103798"/>
            <a:ext cx="456786" cy="54433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978CA9-BBB1-4EE2-9A78-07F1BF56F53A}"/>
              </a:ext>
            </a:extLst>
          </p:cNvPr>
          <p:cNvSpPr txBox="1"/>
          <p:nvPr/>
        </p:nvSpPr>
        <p:spPr>
          <a:xfrm>
            <a:off x="1591762" y="256753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subject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83A2634-72D5-45EF-A6BC-3A9DCEC53042}"/>
              </a:ext>
            </a:extLst>
          </p:cNvPr>
          <p:cNvSpPr txBox="1"/>
          <p:nvPr/>
        </p:nvSpPr>
        <p:spPr>
          <a:xfrm>
            <a:off x="2671194" y="2557663"/>
            <a:ext cx="106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auxiliary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FF6F543-EDBF-4722-9666-A0EFE8366942}"/>
              </a:ext>
            </a:extLst>
          </p:cNvPr>
          <p:cNvSpPr txBox="1"/>
          <p:nvPr/>
        </p:nvSpPr>
        <p:spPr>
          <a:xfrm>
            <a:off x="3706114" y="2567535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verb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3BD33F-08F9-4E13-83E8-0C58912E2BDD}"/>
              </a:ext>
            </a:extLst>
          </p:cNvPr>
          <p:cNvSpPr txBox="1"/>
          <p:nvPr/>
        </p:nvSpPr>
        <p:spPr>
          <a:xfrm>
            <a:off x="4508018" y="254971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0F4B55-94E8-4BFA-B0E5-1A5DE59A9279}"/>
              </a:ext>
            </a:extLst>
          </p:cNvPr>
          <p:cNvSpPr txBox="1"/>
          <p:nvPr/>
        </p:nvSpPr>
        <p:spPr>
          <a:xfrm>
            <a:off x="5540764" y="2567535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noun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274603-97BD-4FEB-9036-FBC95F9D7F5E}"/>
              </a:ext>
            </a:extLst>
          </p:cNvPr>
          <p:cNvSpPr txBox="1"/>
          <p:nvPr/>
        </p:nvSpPr>
        <p:spPr>
          <a:xfrm>
            <a:off x="1905922" y="1819479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3BB715-BB05-496B-9BD1-6F84AD53D2BE}"/>
              </a:ext>
            </a:extLst>
          </p:cNvPr>
          <p:cNvSpPr txBox="1"/>
          <p:nvPr/>
        </p:nvSpPr>
        <p:spPr>
          <a:xfrm>
            <a:off x="2781046" y="1821201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will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D0451B-250D-4E74-B5D7-C45D9979EC19}"/>
              </a:ext>
            </a:extLst>
          </p:cNvPr>
          <p:cNvSpPr txBox="1"/>
          <p:nvPr/>
        </p:nvSpPr>
        <p:spPr>
          <a:xfrm>
            <a:off x="3596557" y="1831073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756A3C5-05A8-4C5F-A28E-6F8B37C40118}"/>
              </a:ext>
            </a:extLst>
          </p:cNvPr>
          <p:cNvSpPr txBox="1"/>
          <p:nvPr/>
        </p:nvSpPr>
        <p:spPr>
          <a:xfrm>
            <a:off x="4720698" y="1835347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4969796-97F5-4CFA-88AD-7071A98528DE}"/>
              </a:ext>
            </a:extLst>
          </p:cNvPr>
          <p:cNvSpPr txBox="1"/>
          <p:nvPr/>
        </p:nvSpPr>
        <p:spPr>
          <a:xfrm>
            <a:off x="5496016" y="1831072"/>
            <a:ext cx="87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ticket</a:t>
            </a:r>
            <a:endParaRPr lang="zh-TW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77E8FC-8100-4E89-8D64-468FBE86CD0E}"/>
              </a:ext>
            </a:extLst>
          </p:cNvPr>
          <p:cNvSpPr/>
          <p:nvPr/>
        </p:nvSpPr>
        <p:spPr>
          <a:xfrm>
            <a:off x="805603" y="872713"/>
            <a:ext cx="556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Lucida Sans" panose="020B0602030504020204" pitchFamily="34" charset="0"/>
              </a:rPr>
              <a:t>Example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  <a:latin typeface="Lucida Sans" panose="020B0602030504020204" pitchFamily="34" charset="0"/>
              </a:rPr>
              <a:t>:</a:t>
            </a:r>
            <a:r>
              <a:rPr lang="en-US" altLang="zh-TW" b="1" dirty="0">
                <a:latin typeface="Lucida Sans" panose="020B0602030504020204" pitchFamily="34" charset="0"/>
              </a:rPr>
              <a:t> Use fully connected neural network to determine the 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part of speech(</a:t>
            </a:r>
            <a:r>
              <a:rPr lang="en-US" altLang="zh-TW" b="1" dirty="0" err="1">
                <a:solidFill>
                  <a:srgbClr val="0000FF"/>
                </a:solidFill>
                <a:latin typeface="Lucida Sans" panose="020B0602030504020204" pitchFamily="34" charset="0"/>
              </a:rPr>
              <a:t>PoS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EEBF977-6BCE-426F-9235-90CBC29CCF26}"/>
              </a:ext>
            </a:extLst>
          </p:cNvPr>
          <p:cNvSpPr txBox="1"/>
          <p:nvPr/>
        </p:nvSpPr>
        <p:spPr>
          <a:xfrm>
            <a:off x="824858" y="4029253"/>
            <a:ext cx="1706585" cy="461665"/>
          </a:xfrm>
          <a:prstGeom prst="rect">
            <a:avLst/>
          </a:prstGeom>
          <a:solidFill>
            <a:srgbClr val="CC00CC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Problem?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B8F690B-EB25-4070-A9B8-60ECB7D62E4D}"/>
              </a:ext>
            </a:extLst>
          </p:cNvPr>
          <p:cNvSpPr txBox="1"/>
          <p:nvPr/>
        </p:nvSpPr>
        <p:spPr>
          <a:xfrm>
            <a:off x="4407191" y="5401028"/>
            <a:ext cx="74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</a:rPr>
              <a:t>noun</a:t>
            </a:r>
            <a:endParaRPr lang="zh-TW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FC1F356-9BA2-4717-B45F-C38968B476FF}"/>
              </a:ext>
            </a:extLst>
          </p:cNvPr>
          <p:cNvSpPr txBox="1"/>
          <p:nvPr/>
        </p:nvSpPr>
        <p:spPr>
          <a:xfrm>
            <a:off x="1638935" y="4727725"/>
            <a:ext cx="73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Give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41949F-25CC-4A4C-8DBE-2024DEAAC916}"/>
              </a:ext>
            </a:extLst>
          </p:cNvPr>
          <p:cNvSpPr txBox="1"/>
          <p:nvPr/>
        </p:nvSpPr>
        <p:spPr>
          <a:xfrm>
            <a:off x="2699148" y="4727725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me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5FA2893-BB00-43D9-AD2A-2EBEDE94EE36}"/>
              </a:ext>
            </a:extLst>
          </p:cNvPr>
          <p:cNvSpPr txBox="1"/>
          <p:nvPr/>
        </p:nvSpPr>
        <p:spPr>
          <a:xfrm>
            <a:off x="3744742" y="472772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0F21B11-16DF-46D2-8943-F36ACB17E731}"/>
              </a:ext>
            </a:extLst>
          </p:cNvPr>
          <p:cNvSpPr txBox="1"/>
          <p:nvPr/>
        </p:nvSpPr>
        <p:spPr>
          <a:xfrm>
            <a:off x="4375158" y="472772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4993222-6C14-4E91-AB2B-17844BFCBFDD}"/>
              </a:ext>
            </a:extLst>
          </p:cNvPr>
          <p:cNvSpPr txBox="1"/>
          <p:nvPr/>
        </p:nvSpPr>
        <p:spPr>
          <a:xfrm>
            <a:off x="2604882" y="5399968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object</a:t>
            </a:r>
            <a:endParaRPr lang="zh-TW" altLang="en-US" sz="20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EA873D-924A-42A0-B076-134DFE64D619}"/>
              </a:ext>
            </a:extLst>
          </p:cNvPr>
          <p:cNvSpPr txBox="1"/>
          <p:nvPr/>
        </p:nvSpPr>
        <p:spPr>
          <a:xfrm>
            <a:off x="3490665" y="540102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1E08D6-B518-4792-AF09-5E542291E4AB}"/>
              </a:ext>
            </a:extLst>
          </p:cNvPr>
          <p:cNvSpPr txBox="1"/>
          <p:nvPr/>
        </p:nvSpPr>
        <p:spPr>
          <a:xfrm>
            <a:off x="1677086" y="5404387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verb</a:t>
            </a:r>
            <a:endParaRPr lang="zh-TW" altLang="en-US" sz="20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435836E-4C1A-44F7-BE69-A020D7CF07A9}"/>
              </a:ext>
            </a:extLst>
          </p:cNvPr>
          <p:cNvSpPr txBox="1"/>
          <p:nvPr/>
        </p:nvSpPr>
        <p:spPr>
          <a:xfrm>
            <a:off x="8499026" y="1465620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/>
                </a:solidFill>
              </a:rPr>
              <a:t>noun?</a:t>
            </a:r>
            <a:endParaRPr lang="zh-TW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70" name="箭號: 弧形上彎 69">
            <a:extLst>
              <a:ext uri="{FF2B5EF4-FFF2-40B4-BE49-F238E27FC236}">
                <a16:creationId xmlns:a16="http://schemas.microsoft.com/office/drawing/2014/main" id="{A8348101-5452-4E03-AD9B-10C047D33DA3}"/>
              </a:ext>
            </a:extLst>
          </p:cNvPr>
          <p:cNvSpPr/>
          <p:nvPr/>
        </p:nvSpPr>
        <p:spPr>
          <a:xfrm>
            <a:off x="5270248" y="5800078"/>
            <a:ext cx="3192706" cy="68942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28BE48-7AB9-44C1-9654-917744C4242F}"/>
              </a:ext>
            </a:extLst>
          </p:cNvPr>
          <p:cNvSpPr txBox="1"/>
          <p:nvPr/>
        </p:nvSpPr>
        <p:spPr>
          <a:xfrm>
            <a:off x="933071" y="2588441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2909101-A43F-43DB-AC76-80C46A67C0CA}"/>
              </a:ext>
            </a:extLst>
          </p:cNvPr>
          <p:cNvSpPr txBox="1"/>
          <p:nvPr/>
        </p:nvSpPr>
        <p:spPr>
          <a:xfrm>
            <a:off x="927071" y="5425602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1C123-98D1-410E-8A8B-1074625E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0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/>
      <p:bldP spid="18" grpId="0" animBg="1"/>
      <p:bldP spid="43" grpId="0" animBg="1"/>
      <p:bldP spid="52" grpId="0"/>
      <p:bldP spid="56" grpId="0"/>
      <p:bldP spid="57" grpId="0"/>
      <p:bldP spid="58" grpId="0"/>
      <p:bldP spid="59" grpId="0"/>
      <p:bldP spid="61" grpId="0"/>
      <p:bldP spid="63" grpId="0"/>
      <p:bldP spid="64" grpId="0"/>
      <p:bldP spid="65" grpId="0"/>
      <p:bldP spid="70" grpId="0" animBg="1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FF33268-6A37-4622-980F-56FF323C53E0}"/>
              </a:ext>
            </a:extLst>
          </p:cNvPr>
          <p:cNvSpPr/>
          <p:nvPr/>
        </p:nvSpPr>
        <p:spPr>
          <a:xfrm>
            <a:off x="7872149" y="2786139"/>
            <a:ext cx="2520280" cy="11521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Neural Network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B7763F7-19A2-44C8-A181-4859658EAC5D}"/>
              </a:ext>
            </a:extLst>
          </p:cNvPr>
          <p:cNvSpPr/>
          <p:nvPr/>
        </p:nvSpPr>
        <p:spPr>
          <a:xfrm>
            <a:off x="7872149" y="4641119"/>
            <a:ext cx="2520280" cy="504056"/>
          </a:xfrm>
          <a:prstGeom prst="rect">
            <a:avLst/>
          </a:prstGeom>
          <a:solidFill>
            <a:srgbClr val="EB862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word vector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向上箭號 8">
            <a:extLst>
              <a:ext uri="{FF2B5EF4-FFF2-40B4-BE49-F238E27FC236}">
                <a16:creationId xmlns:a16="http://schemas.microsoft.com/office/drawing/2014/main" id="{614DA962-1955-4447-9B05-735B4E609623}"/>
              </a:ext>
            </a:extLst>
          </p:cNvPr>
          <p:cNvSpPr/>
          <p:nvPr/>
        </p:nvSpPr>
        <p:spPr>
          <a:xfrm>
            <a:off x="8842567" y="3994726"/>
            <a:ext cx="433739" cy="56233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49CB08-D661-404B-A581-074A4E1D496E}"/>
              </a:ext>
            </a:extLst>
          </p:cNvPr>
          <p:cNvSpPr/>
          <p:nvPr/>
        </p:nvSpPr>
        <p:spPr>
          <a:xfrm>
            <a:off x="8718553" y="5234716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向上箭號 11">
            <a:extLst>
              <a:ext uri="{FF2B5EF4-FFF2-40B4-BE49-F238E27FC236}">
                <a16:creationId xmlns:a16="http://schemas.microsoft.com/office/drawing/2014/main" id="{2FCBC07B-B90B-4DA0-97FB-490682F71DFF}"/>
              </a:ext>
            </a:extLst>
          </p:cNvPr>
          <p:cNvSpPr/>
          <p:nvPr/>
        </p:nvSpPr>
        <p:spPr>
          <a:xfrm>
            <a:off x="8831043" y="2103798"/>
            <a:ext cx="456786" cy="54433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978CA9-BBB1-4EE2-9A78-07F1BF56F53A}"/>
              </a:ext>
            </a:extLst>
          </p:cNvPr>
          <p:cNvSpPr txBox="1"/>
          <p:nvPr/>
        </p:nvSpPr>
        <p:spPr>
          <a:xfrm>
            <a:off x="1591762" y="256753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subject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83A2634-72D5-45EF-A6BC-3A9DCEC53042}"/>
              </a:ext>
            </a:extLst>
          </p:cNvPr>
          <p:cNvSpPr txBox="1"/>
          <p:nvPr/>
        </p:nvSpPr>
        <p:spPr>
          <a:xfrm>
            <a:off x="2671194" y="2557663"/>
            <a:ext cx="106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auxiliary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FF6F543-EDBF-4722-9666-A0EFE8366942}"/>
              </a:ext>
            </a:extLst>
          </p:cNvPr>
          <p:cNvSpPr txBox="1"/>
          <p:nvPr/>
        </p:nvSpPr>
        <p:spPr>
          <a:xfrm>
            <a:off x="3706114" y="2567535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verb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3BD33F-08F9-4E13-83E8-0C58912E2BDD}"/>
              </a:ext>
            </a:extLst>
          </p:cNvPr>
          <p:cNvSpPr txBox="1"/>
          <p:nvPr/>
        </p:nvSpPr>
        <p:spPr>
          <a:xfrm>
            <a:off x="4508018" y="254971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0F4B55-94E8-4BFA-B0E5-1A5DE59A9279}"/>
              </a:ext>
            </a:extLst>
          </p:cNvPr>
          <p:cNvSpPr txBox="1"/>
          <p:nvPr/>
        </p:nvSpPr>
        <p:spPr>
          <a:xfrm>
            <a:off x="5540764" y="2567535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noun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274603-97BD-4FEB-9036-FBC95F9D7F5E}"/>
              </a:ext>
            </a:extLst>
          </p:cNvPr>
          <p:cNvSpPr txBox="1"/>
          <p:nvPr/>
        </p:nvSpPr>
        <p:spPr>
          <a:xfrm>
            <a:off x="1905922" y="1819479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3BB715-BB05-496B-9BD1-6F84AD53D2BE}"/>
              </a:ext>
            </a:extLst>
          </p:cNvPr>
          <p:cNvSpPr txBox="1"/>
          <p:nvPr/>
        </p:nvSpPr>
        <p:spPr>
          <a:xfrm>
            <a:off x="2781046" y="1821201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will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D0451B-250D-4E74-B5D7-C45D9979EC19}"/>
              </a:ext>
            </a:extLst>
          </p:cNvPr>
          <p:cNvSpPr txBox="1"/>
          <p:nvPr/>
        </p:nvSpPr>
        <p:spPr>
          <a:xfrm>
            <a:off x="3596557" y="1831073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756A3C5-05A8-4C5F-A28E-6F8B37C40118}"/>
              </a:ext>
            </a:extLst>
          </p:cNvPr>
          <p:cNvSpPr txBox="1"/>
          <p:nvPr/>
        </p:nvSpPr>
        <p:spPr>
          <a:xfrm>
            <a:off x="4720698" y="1835347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4969796-97F5-4CFA-88AD-7071A98528DE}"/>
              </a:ext>
            </a:extLst>
          </p:cNvPr>
          <p:cNvSpPr txBox="1"/>
          <p:nvPr/>
        </p:nvSpPr>
        <p:spPr>
          <a:xfrm>
            <a:off x="5496016" y="1831072"/>
            <a:ext cx="87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ticket</a:t>
            </a:r>
            <a:endParaRPr lang="zh-TW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77E8FC-8100-4E89-8D64-468FBE86CD0E}"/>
              </a:ext>
            </a:extLst>
          </p:cNvPr>
          <p:cNvSpPr/>
          <p:nvPr/>
        </p:nvSpPr>
        <p:spPr>
          <a:xfrm>
            <a:off x="805603" y="872713"/>
            <a:ext cx="556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Lucida Sans" panose="020B0602030504020204" pitchFamily="34" charset="0"/>
              </a:rPr>
              <a:t>Example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  <a:latin typeface="Lucida Sans" panose="020B0602030504020204" pitchFamily="34" charset="0"/>
              </a:rPr>
              <a:t>:</a:t>
            </a:r>
            <a:r>
              <a:rPr lang="en-US" altLang="zh-TW" b="1" dirty="0">
                <a:latin typeface="Lucida Sans" panose="020B0602030504020204" pitchFamily="34" charset="0"/>
              </a:rPr>
              <a:t> Use fully connected neural network to determine the 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part of speech(</a:t>
            </a:r>
            <a:r>
              <a:rPr lang="en-US" altLang="zh-TW" b="1" dirty="0" err="1">
                <a:solidFill>
                  <a:srgbClr val="0000FF"/>
                </a:solidFill>
                <a:latin typeface="Lucida Sans" panose="020B0602030504020204" pitchFamily="34" charset="0"/>
              </a:rPr>
              <a:t>PoS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EEBF977-6BCE-426F-9235-90CBC29CCF26}"/>
              </a:ext>
            </a:extLst>
          </p:cNvPr>
          <p:cNvSpPr txBox="1"/>
          <p:nvPr/>
        </p:nvSpPr>
        <p:spPr>
          <a:xfrm>
            <a:off x="824858" y="4029253"/>
            <a:ext cx="1706585" cy="461665"/>
          </a:xfrm>
          <a:prstGeom prst="rect">
            <a:avLst/>
          </a:prstGeom>
          <a:solidFill>
            <a:srgbClr val="CC00CC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Problem?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B8F690B-EB25-4070-A9B8-60ECB7D62E4D}"/>
              </a:ext>
            </a:extLst>
          </p:cNvPr>
          <p:cNvSpPr txBox="1"/>
          <p:nvPr/>
        </p:nvSpPr>
        <p:spPr>
          <a:xfrm>
            <a:off x="4407191" y="5401028"/>
            <a:ext cx="74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</a:rPr>
              <a:t>noun</a:t>
            </a:r>
            <a:endParaRPr lang="zh-TW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FC1F356-9BA2-4717-B45F-C38968B476FF}"/>
              </a:ext>
            </a:extLst>
          </p:cNvPr>
          <p:cNvSpPr txBox="1"/>
          <p:nvPr/>
        </p:nvSpPr>
        <p:spPr>
          <a:xfrm>
            <a:off x="1638935" y="4727725"/>
            <a:ext cx="73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Give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41949F-25CC-4A4C-8DBE-2024DEAAC916}"/>
              </a:ext>
            </a:extLst>
          </p:cNvPr>
          <p:cNvSpPr txBox="1"/>
          <p:nvPr/>
        </p:nvSpPr>
        <p:spPr>
          <a:xfrm>
            <a:off x="2699148" y="4727725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me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5FA2893-BB00-43D9-AD2A-2EBEDE94EE36}"/>
              </a:ext>
            </a:extLst>
          </p:cNvPr>
          <p:cNvSpPr txBox="1"/>
          <p:nvPr/>
        </p:nvSpPr>
        <p:spPr>
          <a:xfrm>
            <a:off x="3744742" y="472772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0F21B11-16DF-46D2-8943-F36ACB17E731}"/>
              </a:ext>
            </a:extLst>
          </p:cNvPr>
          <p:cNvSpPr txBox="1"/>
          <p:nvPr/>
        </p:nvSpPr>
        <p:spPr>
          <a:xfrm>
            <a:off x="4375158" y="472772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4993222-6C14-4E91-AB2B-17844BFCBFDD}"/>
              </a:ext>
            </a:extLst>
          </p:cNvPr>
          <p:cNvSpPr txBox="1"/>
          <p:nvPr/>
        </p:nvSpPr>
        <p:spPr>
          <a:xfrm>
            <a:off x="2604882" y="5399968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object</a:t>
            </a:r>
            <a:endParaRPr lang="zh-TW" altLang="en-US" sz="20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EA873D-924A-42A0-B076-134DFE64D619}"/>
              </a:ext>
            </a:extLst>
          </p:cNvPr>
          <p:cNvSpPr txBox="1"/>
          <p:nvPr/>
        </p:nvSpPr>
        <p:spPr>
          <a:xfrm>
            <a:off x="3490665" y="540102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1E08D6-B518-4792-AF09-5E542291E4AB}"/>
              </a:ext>
            </a:extLst>
          </p:cNvPr>
          <p:cNvSpPr txBox="1"/>
          <p:nvPr/>
        </p:nvSpPr>
        <p:spPr>
          <a:xfrm>
            <a:off x="1677086" y="5404387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verb</a:t>
            </a:r>
            <a:endParaRPr lang="zh-TW" altLang="en-US" sz="20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435836E-4C1A-44F7-BE69-A020D7CF07A9}"/>
              </a:ext>
            </a:extLst>
          </p:cNvPr>
          <p:cNvSpPr txBox="1"/>
          <p:nvPr/>
        </p:nvSpPr>
        <p:spPr>
          <a:xfrm>
            <a:off x="8499026" y="1465620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/>
                </a:solidFill>
              </a:rPr>
              <a:t>noun?</a:t>
            </a:r>
            <a:endParaRPr lang="zh-TW" altLang="en-US" sz="2800" b="1" dirty="0">
              <a:solidFill>
                <a:schemeClr val="accent6"/>
              </a:solidFill>
            </a:endParaRPr>
          </a:p>
        </p:txBody>
      </p:sp>
      <p:sp>
        <p:nvSpPr>
          <p:cNvPr id="70" name="箭號: 弧形上彎 69">
            <a:extLst>
              <a:ext uri="{FF2B5EF4-FFF2-40B4-BE49-F238E27FC236}">
                <a16:creationId xmlns:a16="http://schemas.microsoft.com/office/drawing/2014/main" id="{A8348101-5452-4E03-AD9B-10C047D33DA3}"/>
              </a:ext>
            </a:extLst>
          </p:cNvPr>
          <p:cNvSpPr/>
          <p:nvPr/>
        </p:nvSpPr>
        <p:spPr>
          <a:xfrm>
            <a:off x="5270248" y="5800078"/>
            <a:ext cx="3192706" cy="68942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28BE48-7AB9-44C1-9654-917744C4242F}"/>
              </a:ext>
            </a:extLst>
          </p:cNvPr>
          <p:cNvSpPr txBox="1"/>
          <p:nvPr/>
        </p:nvSpPr>
        <p:spPr>
          <a:xfrm>
            <a:off x="933071" y="2588441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2909101-A43F-43DB-AC76-80C46A67C0CA}"/>
              </a:ext>
            </a:extLst>
          </p:cNvPr>
          <p:cNvSpPr txBox="1"/>
          <p:nvPr/>
        </p:nvSpPr>
        <p:spPr>
          <a:xfrm>
            <a:off x="927071" y="5425602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DAC1B3-10D1-45F4-92FA-9A3A4673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7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</a:t>
            </a:r>
            <a:endParaRPr kumimoji="1" lang="zh-TW" altLang="en-US" sz="4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94B798-C80E-4621-8CCE-9489420D5EFF}"/>
              </a:ext>
            </a:extLst>
          </p:cNvPr>
          <p:cNvSpPr txBox="1"/>
          <p:nvPr/>
        </p:nvSpPr>
        <p:spPr>
          <a:xfrm>
            <a:off x="569168" y="981661"/>
            <a:ext cx="975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process of projecting the word to a vector is also called word embedding</a:t>
            </a:r>
            <a:endParaRPr lang="zh-TW" altLang="en-US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86C6D7-D26B-4A7F-B01C-E0DA5957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30" y="2208536"/>
            <a:ext cx="5703478" cy="4290595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718F266-AC10-4674-B0D1-DAEDFD83DA74}"/>
              </a:ext>
            </a:extLst>
          </p:cNvPr>
          <p:cNvCxnSpPr>
            <a:cxnSpLocks/>
          </p:cNvCxnSpPr>
          <p:nvPr/>
        </p:nvCxnSpPr>
        <p:spPr>
          <a:xfrm flipV="1">
            <a:off x="3536302" y="5551714"/>
            <a:ext cx="289249" cy="7184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832DB34-9E02-4C42-B144-FD0E285284E8}"/>
              </a:ext>
            </a:extLst>
          </p:cNvPr>
          <p:cNvCxnSpPr>
            <a:cxnSpLocks/>
          </p:cNvCxnSpPr>
          <p:nvPr/>
        </p:nvCxnSpPr>
        <p:spPr>
          <a:xfrm flipV="1">
            <a:off x="3536302" y="5355771"/>
            <a:ext cx="3125755" cy="898611"/>
          </a:xfrm>
          <a:prstGeom prst="straightConnector1">
            <a:avLst/>
          </a:prstGeom>
          <a:ln w="2857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02691C-4E1C-44E7-9C5B-206D0E50F8C6}"/>
              </a:ext>
            </a:extLst>
          </p:cNvPr>
          <p:cNvSpPr txBox="1"/>
          <p:nvPr/>
        </p:nvSpPr>
        <p:spPr>
          <a:xfrm>
            <a:off x="699796" y="5032605"/>
            <a:ext cx="267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Every word is represented as a vector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E6A509-746D-49FF-B212-D1D13DB7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13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CNN Useful for Images</a:t>
            </a:r>
            <a:endParaRPr kumimoji="1" lang="zh-TW" altLang="en-US" sz="4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8738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The drawbacks of traditional NN approach for images recognition:</a:t>
            </a:r>
            <a:endParaRPr lang="zh-TW" altLang="en-US" sz="2400" dirty="0"/>
          </a:p>
        </p:txBody>
      </p:sp>
      <p:pic>
        <p:nvPicPr>
          <p:cNvPr id="4" name="圖片 3" descr="一張含有 草, 動物, 犀牛, 哺乳類 的圖片&#10;&#10;自動產生的描述">
            <a:extLst>
              <a:ext uri="{FF2B5EF4-FFF2-40B4-BE49-F238E27FC236}">
                <a16:creationId xmlns:a16="http://schemas.microsoft.com/office/drawing/2014/main" id="{377AC209-517D-4AA5-A7D9-93A3F8E3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2" y="1828160"/>
            <a:ext cx="2811243" cy="1869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338243" y="3551851"/>
                <a:ext cx="127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256</m:t>
                      </m:r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256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43" y="3551851"/>
                <a:ext cx="127470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橢圓 5"/>
          <p:cNvSpPr/>
          <p:nvPr/>
        </p:nvSpPr>
        <p:spPr>
          <a:xfrm>
            <a:off x="7151888" y="2514595"/>
            <a:ext cx="506184" cy="4327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7151888" y="3303810"/>
            <a:ext cx="506184" cy="4327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151888" y="4104432"/>
            <a:ext cx="506184" cy="4327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498813" y="5265961"/>
            <a:ext cx="648866" cy="60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x</a:t>
            </a:r>
            <a:r>
              <a:rPr lang="en-US" altLang="zh-TW" sz="1600" baseline="-25000" dirty="0"/>
              <a:t>65536</a:t>
            </a:r>
            <a:endParaRPr lang="zh-TW" altLang="en-US" sz="1600" baseline="-25000" dirty="0"/>
          </a:p>
        </p:txBody>
      </p:sp>
      <p:sp>
        <p:nvSpPr>
          <p:cNvPr id="17" name="矩形 16"/>
          <p:cNvSpPr/>
          <p:nvPr/>
        </p:nvSpPr>
        <p:spPr>
          <a:xfrm>
            <a:off x="5498813" y="1695448"/>
            <a:ext cx="648866" cy="60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x</a:t>
            </a:r>
            <a:r>
              <a:rPr lang="en-US" altLang="zh-TW" sz="1600" baseline="-25000" dirty="0"/>
              <a:t>1</a:t>
            </a:r>
            <a:endParaRPr lang="zh-TW" altLang="en-US" sz="1600" baseline="-25000" dirty="0"/>
          </a:p>
        </p:txBody>
      </p:sp>
      <p:sp>
        <p:nvSpPr>
          <p:cNvPr id="18" name="矩形 17"/>
          <p:cNvSpPr/>
          <p:nvPr/>
        </p:nvSpPr>
        <p:spPr>
          <a:xfrm>
            <a:off x="5498813" y="2514595"/>
            <a:ext cx="648866" cy="60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x</a:t>
            </a:r>
            <a:r>
              <a:rPr lang="en-US" altLang="zh-TW" sz="1600" baseline="-25000" dirty="0"/>
              <a:t>2</a:t>
            </a:r>
            <a:endParaRPr lang="zh-TW" altLang="en-US" sz="1600" baseline="-25000" dirty="0"/>
          </a:p>
        </p:txBody>
      </p:sp>
      <p:sp>
        <p:nvSpPr>
          <p:cNvPr id="19" name="矩形 18"/>
          <p:cNvSpPr/>
          <p:nvPr/>
        </p:nvSpPr>
        <p:spPr>
          <a:xfrm>
            <a:off x="5498813" y="3336466"/>
            <a:ext cx="648866" cy="60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x</a:t>
            </a:r>
            <a:r>
              <a:rPr lang="en-US" altLang="zh-TW" sz="1600" baseline="-25000" dirty="0"/>
              <a:t>3</a:t>
            </a:r>
            <a:endParaRPr lang="zh-TW" altLang="en-US" sz="16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546247" y="4419723"/>
            <a:ext cx="738664" cy="4113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3600" dirty="0"/>
              <a:t>…</a:t>
            </a:r>
            <a:endParaRPr lang="zh-TW" altLang="en-US" sz="3600" dirty="0"/>
          </a:p>
        </p:txBody>
      </p:sp>
      <p:cxnSp>
        <p:nvCxnSpPr>
          <p:cNvPr id="23" name="直線單箭頭接點 22"/>
          <p:cNvCxnSpPr>
            <a:stCxn id="17" idx="3"/>
            <a:endCxn id="6" idx="2"/>
          </p:cNvCxnSpPr>
          <p:nvPr/>
        </p:nvCxnSpPr>
        <p:spPr>
          <a:xfrm>
            <a:off x="6147679" y="1997526"/>
            <a:ext cx="1004209" cy="73342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endCxn id="6" idx="2"/>
          </p:cNvCxnSpPr>
          <p:nvPr/>
        </p:nvCxnSpPr>
        <p:spPr>
          <a:xfrm flipV="1">
            <a:off x="6147681" y="2730949"/>
            <a:ext cx="1004207" cy="8233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9" idx="3"/>
            <a:endCxn id="6" idx="3"/>
          </p:cNvCxnSpPr>
          <p:nvPr/>
        </p:nvCxnSpPr>
        <p:spPr>
          <a:xfrm flipV="1">
            <a:off x="6147679" y="2883934"/>
            <a:ext cx="1078338" cy="75461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5" idx="3"/>
            <a:endCxn id="6" idx="3"/>
          </p:cNvCxnSpPr>
          <p:nvPr/>
        </p:nvCxnSpPr>
        <p:spPr>
          <a:xfrm flipV="1">
            <a:off x="6147679" y="2883934"/>
            <a:ext cx="1078338" cy="268410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7" idx="3"/>
            <a:endCxn id="8" idx="1"/>
          </p:cNvCxnSpPr>
          <p:nvPr/>
        </p:nvCxnSpPr>
        <p:spPr>
          <a:xfrm>
            <a:off x="6147679" y="1997526"/>
            <a:ext cx="1078338" cy="136965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8" idx="3"/>
          </p:cNvCxnSpPr>
          <p:nvPr/>
        </p:nvCxnSpPr>
        <p:spPr>
          <a:xfrm>
            <a:off x="6147679" y="2816673"/>
            <a:ext cx="938893" cy="141242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stCxn id="19" idx="3"/>
            <a:endCxn id="8" idx="2"/>
          </p:cNvCxnSpPr>
          <p:nvPr/>
        </p:nvCxnSpPr>
        <p:spPr>
          <a:xfrm flipV="1">
            <a:off x="6147679" y="3520164"/>
            <a:ext cx="1004209" cy="11838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9" idx="3"/>
            <a:endCxn id="9" idx="2"/>
          </p:cNvCxnSpPr>
          <p:nvPr/>
        </p:nvCxnSpPr>
        <p:spPr>
          <a:xfrm>
            <a:off x="6147679" y="3638544"/>
            <a:ext cx="1004209" cy="68224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7" idx="3"/>
            <a:endCxn id="9" idx="2"/>
          </p:cNvCxnSpPr>
          <p:nvPr/>
        </p:nvCxnSpPr>
        <p:spPr>
          <a:xfrm>
            <a:off x="6147679" y="1997526"/>
            <a:ext cx="1004209" cy="232326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15" idx="3"/>
            <a:endCxn id="9" idx="2"/>
          </p:cNvCxnSpPr>
          <p:nvPr/>
        </p:nvCxnSpPr>
        <p:spPr>
          <a:xfrm flipV="1">
            <a:off x="6147679" y="4320786"/>
            <a:ext cx="1004209" cy="124725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15" idx="3"/>
            <a:endCxn id="8" idx="3"/>
          </p:cNvCxnSpPr>
          <p:nvPr/>
        </p:nvCxnSpPr>
        <p:spPr>
          <a:xfrm flipV="1">
            <a:off x="6147679" y="3673149"/>
            <a:ext cx="1078338" cy="189489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stCxn id="18" idx="3"/>
            <a:endCxn id="8" idx="2"/>
          </p:cNvCxnSpPr>
          <p:nvPr/>
        </p:nvCxnSpPr>
        <p:spPr>
          <a:xfrm>
            <a:off x="6147679" y="2816673"/>
            <a:ext cx="1004209" cy="703491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橢圓 74"/>
          <p:cNvSpPr/>
          <p:nvPr/>
        </p:nvSpPr>
        <p:spPr>
          <a:xfrm>
            <a:off x="8512602" y="3306533"/>
            <a:ext cx="506184" cy="43270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6" idx="6"/>
            <a:endCxn id="75" idx="2"/>
          </p:cNvCxnSpPr>
          <p:nvPr/>
        </p:nvCxnSpPr>
        <p:spPr>
          <a:xfrm>
            <a:off x="7658072" y="2730949"/>
            <a:ext cx="854530" cy="791938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8" idx="6"/>
            <a:endCxn id="75" idx="2"/>
          </p:cNvCxnSpPr>
          <p:nvPr/>
        </p:nvCxnSpPr>
        <p:spPr>
          <a:xfrm>
            <a:off x="7658072" y="3520164"/>
            <a:ext cx="854530" cy="2723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9" idx="6"/>
            <a:endCxn id="75" idx="2"/>
          </p:cNvCxnSpPr>
          <p:nvPr/>
        </p:nvCxnSpPr>
        <p:spPr>
          <a:xfrm flipV="1">
            <a:off x="7658072" y="3522887"/>
            <a:ext cx="854530" cy="79789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75" idx="6"/>
          </p:cNvCxnSpPr>
          <p:nvPr/>
        </p:nvCxnSpPr>
        <p:spPr>
          <a:xfrm>
            <a:off x="9018786" y="3522887"/>
            <a:ext cx="69668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9854265" y="3339581"/>
            <a:ext cx="151195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Is rhino or not</a:t>
            </a:r>
            <a:endParaRPr lang="zh-TW" altLang="en-US" dirty="0"/>
          </a:p>
        </p:txBody>
      </p:sp>
      <p:pic>
        <p:nvPicPr>
          <p:cNvPr id="89" name="圖片 88" descr="一張含有 草, 室外, 動物, 犀牛 的圖片&#10;&#10;自動產生的描述">
            <a:extLst>
              <a:ext uri="{FF2B5EF4-FFF2-40B4-BE49-F238E27FC236}">
                <a16:creationId xmlns:a16="http://schemas.microsoft.com/office/drawing/2014/main" id="{9C47F7B7-0175-42A4-A087-98279A34F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63" y="4239167"/>
            <a:ext cx="2811242" cy="187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3338243" y="5928663"/>
                <a:ext cx="1274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256</m:t>
                      </m:r>
                      <m:r>
                        <a:rPr lang="en-US" altLang="zh-TW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256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43" y="5928663"/>
                <a:ext cx="1274708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字方塊 90"/>
          <p:cNvSpPr txBox="1"/>
          <p:nvPr/>
        </p:nvSpPr>
        <p:spPr>
          <a:xfrm>
            <a:off x="1229584" y="1459217"/>
            <a:ext cx="178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In training phase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29583" y="3859764"/>
            <a:ext cx="169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In testing phase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93" name="向右箭號 92"/>
          <p:cNvSpPr/>
          <p:nvPr/>
        </p:nvSpPr>
        <p:spPr>
          <a:xfrm>
            <a:off x="4115358" y="4947648"/>
            <a:ext cx="739248" cy="4572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759007" y="4297428"/>
            <a:ext cx="170788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Can it recognize correctly?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5" name="向右箭號 94"/>
          <p:cNvSpPr/>
          <p:nvPr/>
        </p:nvSpPr>
        <p:spPr>
          <a:xfrm>
            <a:off x="4115358" y="2502349"/>
            <a:ext cx="739248" cy="4572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F0B52D-FCCC-49C9-BF65-9FA00DC0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966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  <p:bldP spid="93" grpId="0" animBg="1"/>
      <p:bldP spid="9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</a:t>
            </a:r>
            <a:endParaRPr kumimoji="1" lang="zh-TW" altLang="en-US" sz="4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89EE09-4BCF-4A31-AF90-AB33C7911BE4}"/>
              </a:ext>
            </a:extLst>
          </p:cNvPr>
          <p:cNvSpPr txBox="1"/>
          <p:nvPr/>
        </p:nvSpPr>
        <p:spPr>
          <a:xfrm>
            <a:off x="858898" y="1207785"/>
            <a:ext cx="475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simplest way is 1-of-N encoding: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815E4C-76D0-42CE-A252-D082DC59D420}"/>
              </a:ext>
            </a:extLst>
          </p:cNvPr>
          <p:cNvSpPr/>
          <p:nvPr/>
        </p:nvSpPr>
        <p:spPr>
          <a:xfrm>
            <a:off x="858898" y="1763966"/>
            <a:ext cx="5568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lexicon = {I, will, book, a, ticket, Give, me}:</a:t>
            </a:r>
            <a:endParaRPr lang="zh-TW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598BD7-E51F-4FD4-90AA-D10169BEBFA7}"/>
              </a:ext>
            </a:extLst>
          </p:cNvPr>
          <p:cNvSpPr/>
          <p:nvPr/>
        </p:nvSpPr>
        <p:spPr>
          <a:xfrm>
            <a:off x="771458" y="3679414"/>
            <a:ext cx="3567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  <a:latin typeface="Calibri" panose="020F0502020204030204" pitchFamily="34" charset="0"/>
              </a:rPr>
              <a:t>The dimension for the word is 1, and others are 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C71C57-BC24-464E-B119-76EBFD76CED7}"/>
              </a:ext>
            </a:extLst>
          </p:cNvPr>
          <p:cNvSpPr/>
          <p:nvPr/>
        </p:nvSpPr>
        <p:spPr>
          <a:xfrm>
            <a:off x="8425672" y="3679415"/>
            <a:ext cx="2864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How about chemical element ?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15B2EAF-4221-4DC3-B52F-C41E8B265CDA}"/>
              </a:ext>
            </a:extLst>
          </p:cNvPr>
          <p:cNvGrpSpPr/>
          <p:nvPr/>
        </p:nvGrpSpPr>
        <p:grpSpPr>
          <a:xfrm>
            <a:off x="4715141" y="2522611"/>
            <a:ext cx="3268459" cy="4030376"/>
            <a:chOff x="4575178" y="2429302"/>
            <a:chExt cx="3268459" cy="403037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EE3AAC56-4103-4CA7-8ED3-0507F0D801C4}"/>
                </a:ext>
              </a:extLst>
            </p:cNvPr>
            <p:cNvSpPr txBox="1"/>
            <p:nvPr/>
          </p:nvSpPr>
          <p:spPr>
            <a:xfrm>
              <a:off x="5185537" y="3094653"/>
              <a:ext cx="2658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I = [1  0  0  0  0  0  0]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B161FC0-DDF3-4EA6-A5F9-0D7BF1FC7566}"/>
                </a:ext>
              </a:extLst>
            </p:cNvPr>
            <p:cNvSpPr txBox="1"/>
            <p:nvPr/>
          </p:nvSpPr>
          <p:spPr>
            <a:xfrm>
              <a:off x="4831274" y="3578546"/>
              <a:ext cx="3012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will = [0  1  0  0  0  0  0]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A01D579-88E7-4F38-B78F-EE1BDAF1CC87}"/>
                </a:ext>
              </a:extLst>
            </p:cNvPr>
            <p:cNvSpPr txBox="1"/>
            <p:nvPr/>
          </p:nvSpPr>
          <p:spPr>
            <a:xfrm>
              <a:off x="4637310" y="4062439"/>
              <a:ext cx="3206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book = [0  0  1  0  0  0  0]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50CBA0E-5636-4C02-A48A-EC3D1C39463B}"/>
                </a:ext>
              </a:extLst>
            </p:cNvPr>
            <p:cNvSpPr txBox="1"/>
            <p:nvPr/>
          </p:nvSpPr>
          <p:spPr>
            <a:xfrm>
              <a:off x="5115005" y="4546332"/>
              <a:ext cx="27286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a = [0  0  0  1  0  0  0]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A88D242-1BA9-45CB-81BD-E70F98F0A3EB}"/>
                </a:ext>
              </a:extLst>
            </p:cNvPr>
            <p:cNvSpPr txBox="1"/>
            <p:nvPr/>
          </p:nvSpPr>
          <p:spPr>
            <a:xfrm>
              <a:off x="4575178" y="5030225"/>
              <a:ext cx="3268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ticket = [0  0  0  0  1  0  0]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641D55E-0D78-4EB4-9FFF-AE7314AB4F78}"/>
                </a:ext>
              </a:extLst>
            </p:cNvPr>
            <p:cNvSpPr txBox="1"/>
            <p:nvPr/>
          </p:nvSpPr>
          <p:spPr>
            <a:xfrm>
              <a:off x="4707650" y="5514118"/>
              <a:ext cx="3135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Give = [0  0  0  0  0  1  0]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A351A28-48EA-4C24-9CA8-E3FFF40DE674}"/>
                </a:ext>
              </a:extLst>
            </p:cNvPr>
            <p:cNvSpPr txBox="1"/>
            <p:nvPr/>
          </p:nvSpPr>
          <p:spPr>
            <a:xfrm>
              <a:off x="4863334" y="5998013"/>
              <a:ext cx="29803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me = [0  0  0  0  0  0  1]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17F745C-A46E-40DE-A8A2-2EFE3B3824FD}"/>
                </a:ext>
              </a:extLst>
            </p:cNvPr>
            <p:cNvSpPr txBox="1"/>
            <p:nvPr/>
          </p:nvSpPr>
          <p:spPr>
            <a:xfrm>
              <a:off x="5196822" y="2429302"/>
              <a:ext cx="2564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u="sng" dirty="0"/>
                <a:t>1-of-N Encoding</a:t>
              </a: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44F31A-94B6-46A7-AC26-2DAB4D72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69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-Word Vector</a:t>
            </a:r>
            <a:endParaRPr kumimoji="1" lang="zh-TW" altLang="en-US" sz="4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7C4E39-FECE-4D52-BD30-79A9F34396E4}"/>
              </a:ext>
            </a:extLst>
          </p:cNvPr>
          <p:cNvSpPr/>
          <p:nvPr/>
        </p:nvSpPr>
        <p:spPr>
          <a:xfrm>
            <a:off x="2779665" y="4148662"/>
            <a:ext cx="6632670" cy="213360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keras.models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 import Sequential</a:t>
            </a:r>
          </a:p>
          <a:p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keras.layers.embeddings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 import Embedding</a:t>
            </a:r>
          </a:p>
          <a:p>
            <a:endParaRPr lang="en-US" altLang="zh-TW" sz="14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TW" sz="1400" i="1" dirty="0">
                <a:solidFill>
                  <a:schemeClr val="accent4">
                    <a:lumMod val="75000"/>
                  </a:schemeClr>
                </a:solidFill>
              </a:rPr>
              <a:t># initialize the model</a:t>
            </a:r>
          </a:p>
          <a:p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model = Sequential()</a:t>
            </a:r>
          </a:p>
          <a:p>
            <a:endParaRPr lang="en-US" altLang="zh-TW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sz="1400" i="1" dirty="0">
                <a:solidFill>
                  <a:schemeClr val="accent4">
                    <a:lumMod val="75000"/>
                  </a:schemeClr>
                </a:solidFill>
              </a:rPr>
              <a:t># add </a:t>
            </a:r>
            <a:r>
              <a:rPr lang="en-US" altLang="zh-TW" sz="1400" i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altLang="zh-TW" sz="1400" i="1" dirty="0">
                <a:solidFill>
                  <a:schemeClr val="accent4">
                    <a:lumMod val="75000"/>
                  </a:schemeClr>
                </a:solidFill>
              </a:rPr>
              <a:t> embedding layer  to transform a word into a vector </a:t>
            </a:r>
          </a:p>
          <a:p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(Embedding(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vocab_size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output_dim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=8, 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input_length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max_length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B7C4E39-FECE-4D52-BD30-79A9F34396E4}"/>
              </a:ext>
            </a:extLst>
          </p:cNvPr>
          <p:cNvSpPr/>
          <p:nvPr/>
        </p:nvSpPr>
        <p:spPr>
          <a:xfrm>
            <a:off x="2779665" y="1437520"/>
            <a:ext cx="6632670" cy="1837274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TW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keras.preprocessing.text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 import Tokenizer</a:t>
            </a:r>
          </a:p>
          <a:p>
            <a:endParaRPr lang="en-US" altLang="zh-TW" sz="14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text = ["I will book a ticket", "Give me a book"]</a:t>
            </a:r>
          </a:p>
          <a:p>
            <a:endParaRPr lang="en-US" altLang="zh-TW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sz="1400" i="1" dirty="0">
                <a:solidFill>
                  <a:schemeClr val="accent4">
                    <a:lumMod val="75000"/>
                  </a:schemeClr>
                </a:solidFill>
              </a:rPr>
              <a:t># transform word sequences into index sequences</a:t>
            </a:r>
            <a:br>
              <a:rPr lang="en-US" altLang="zh-TW" sz="1400" i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tokenizer.fit_on_texts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(text)</a:t>
            </a:r>
          </a:p>
          <a:p>
            <a:r>
              <a:rPr lang="en-US" altLang="zh-TW" sz="1400" dirty="0" err="1">
                <a:solidFill>
                  <a:schemeClr val="bg1">
                    <a:lumMod val="75000"/>
                  </a:schemeClr>
                </a:solidFill>
              </a:rPr>
              <a:t>tokenizer.texts_to_sequences</a:t>
            </a:r>
            <a:r>
              <a:rPr lang="en-US" altLang="zh-TW" sz="1400" dirty="0">
                <a:solidFill>
                  <a:schemeClr val="bg1">
                    <a:lumMod val="75000"/>
                  </a:schemeClr>
                </a:solidFill>
              </a:rPr>
              <a:t>(text)</a:t>
            </a:r>
          </a:p>
        </p:txBody>
      </p:sp>
      <p:sp>
        <p:nvSpPr>
          <p:cNvPr id="4" name="矩形 3"/>
          <p:cNvSpPr/>
          <p:nvPr/>
        </p:nvSpPr>
        <p:spPr>
          <a:xfrm>
            <a:off x="2474863" y="6362470"/>
            <a:ext cx="7662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3"/>
              </a:rPr>
              <a:t>https://github.com/KPY1234/NTHUCE_DeepLearning2/blob/master/ProteinSequenceClassification/src/EmbeddingExample.ipynb</a:t>
            </a:r>
            <a:endParaRPr lang="zh-TW" altLang="en-US" sz="1050" dirty="0"/>
          </a:p>
        </p:txBody>
      </p:sp>
      <p:sp>
        <p:nvSpPr>
          <p:cNvPr id="6" name="矩形 5"/>
          <p:cNvSpPr/>
          <p:nvPr/>
        </p:nvSpPr>
        <p:spPr>
          <a:xfrm>
            <a:off x="2330931" y="3264610"/>
            <a:ext cx="73464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hlinkClick r:id="rId4"/>
              </a:rPr>
              <a:t>https://github.com/KPY1234/NTHUCE_DeepLearning2/blob/master/ProteinSequenceClassification/src/TokenizerExample.ipynb</a:t>
            </a:r>
            <a:endParaRPr lang="zh-TW" altLang="en-US" sz="105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580794" y="934474"/>
            <a:ext cx="2846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err="1"/>
              <a:t>Keras</a:t>
            </a:r>
            <a:r>
              <a:rPr lang="en-US" altLang="zh-TW" sz="2000" b="1" dirty="0"/>
              <a:t> tokenizer example:</a:t>
            </a:r>
            <a:endParaRPr lang="zh-TW" altLang="en-US" sz="20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74123" y="3693386"/>
            <a:ext cx="364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err="1"/>
              <a:t>Keras</a:t>
            </a:r>
            <a:r>
              <a:rPr lang="en-US" altLang="zh-TW" sz="2000" b="1" dirty="0"/>
              <a:t> embedding layer example:</a:t>
            </a:r>
            <a:endParaRPr lang="zh-TW" altLang="en-US" sz="2000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DDA775-65B2-484F-8CE7-EECB134B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83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978CA9-BBB1-4EE2-9A78-07F1BF56F53A}"/>
              </a:ext>
            </a:extLst>
          </p:cNvPr>
          <p:cNvSpPr txBox="1"/>
          <p:nvPr/>
        </p:nvSpPr>
        <p:spPr>
          <a:xfrm>
            <a:off x="1591762" y="256753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subject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83A2634-72D5-45EF-A6BC-3A9DCEC53042}"/>
              </a:ext>
            </a:extLst>
          </p:cNvPr>
          <p:cNvSpPr txBox="1"/>
          <p:nvPr/>
        </p:nvSpPr>
        <p:spPr>
          <a:xfrm>
            <a:off x="2671194" y="2557663"/>
            <a:ext cx="106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auxiliary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FF6F543-EDBF-4722-9666-A0EFE8366942}"/>
              </a:ext>
            </a:extLst>
          </p:cNvPr>
          <p:cNvSpPr txBox="1"/>
          <p:nvPr/>
        </p:nvSpPr>
        <p:spPr>
          <a:xfrm>
            <a:off x="3706114" y="2567535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verb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3BD33F-08F9-4E13-83E8-0C58912E2BDD}"/>
              </a:ext>
            </a:extLst>
          </p:cNvPr>
          <p:cNvSpPr txBox="1"/>
          <p:nvPr/>
        </p:nvSpPr>
        <p:spPr>
          <a:xfrm>
            <a:off x="4508018" y="2549711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0F4B55-94E8-4BFA-B0E5-1A5DE59A9279}"/>
              </a:ext>
            </a:extLst>
          </p:cNvPr>
          <p:cNvSpPr txBox="1"/>
          <p:nvPr/>
        </p:nvSpPr>
        <p:spPr>
          <a:xfrm>
            <a:off x="5540764" y="2567535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noun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274603-97BD-4FEB-9036-FBC95F9D7F5E}"/>
              </a:ext>
            </a:extLst>
          </p:cNvPr>
          <p:cNvSpPr txBox="1"/>
          <p:nvPr/>
        </p:nvSpPr>
        <p:spPr>
          <a:xfrm>
            <a:off x="1905922" y="1819479"/>
            <a:ext cx="26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3BB715-BB05-496B-9BD1-6F84AD53D2BE}"/>
              </a:ext>
            </a:extLst>
          </p:cNvPr>
          <p:cNvSpPr txBox="1"/>
          <p:nvPr/>
        </p:nvSpPr>
        <p:spPr>
          <a:xfrm>
            <a:off x="2781046" y="1821201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will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D0451B-250D-4E74-B5D7-C45D9979EC19}"/>
              </a:ext>
            </a:extLst>
          </p:cNvPr>
          <p:cNvSpPr txBox="1"/>
          <p:nvPr/>
        </p:nvSpPr>
        <p:spPr>
          <a:xfrm>
            <a:off x="3596557" y="1831073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756A3C5-05A8-4C5F-A28E-6F8B37C40118}"/>
              </a:ext>
            </a:extLst>
          </p:cNvPr>
          <p:cNvSpPr txBox="1"/>
          <p:nvPr/>
        </p:nvSpPr>
        <p:spPr>
          <a:xfrm>
            <a:off x="4720698" y="1835347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4969796-97F5-4CFA-88AD-7071A98528DE}"/>
              </a:ext>
            </a:extLst>
          </p:cNvPr>
          <p:cNvSpPr txBox="1"/>
          <p:nvPr/>
        </p:nvSpPr>
        <p:spPr>
          <a:xfrm>
            <a:off x="5496016" y="1831072"/>
            <a:ext cx="87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ticket</a:t>
            </a:r>
            <a:endParaRPr lang="zh-TW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377E8FC-8100-4E89-8D64-468FBE86CD0E}"/>
              </a:ext>
            </a:extLst>
          </p:cNvPr>
          <p:cNvSpPr/>
          <p:nvPr/>
        </p:nvSpPr>
        <p:spPr>
          <a:xfrm>
            <a:off x="805603" y="872713"/>
            <a:ext cx="5562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Lucida Sans" panose="020B0602030504020204" pitchFamily="34" charset="0"/>
              </a:rPr>
              <a:t>Example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  <a:latin typeface="Lucida Sans" panose="020B0602030504020204" pitchFamily="34" charset="0"/>
              </a:rPr>
              <a:t>:</a:t>
            </a:r>
            <a:r>
              <a:rPr lang="en-US" altLang="zh-TW" b="1" dirty="0">
                <a:latin typeface="Lucida Sans" panose="020B0602030504020204" pitchFamily="34" charset="0"/>
              </a:rPr>
              <a:t> Use fully connected neural network to determine the 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part of speech(</a:t>
            </a:r>
            <a:r>
              <a:rPr lang="en-US" altLang="zh-TW" b="1" dirty="0" err="1">
                <a:solidFill>
                  <a:srgbClr val="0000FF"/>
                </a:solidFill>
                <a:latin typeface="Lucida Sans" panose="020B0602030504020204" pitchFamily="34" charset="0"/>
              </a:rPr>
              <a:t>PoS</a:t>
            </a:r>
            <a:r>
              <a:rPr lang="en-US" altLang="zh-TW" b="1" dirty="0">
                <a:solidFill>
                  <a:srgbClr val="0000FF"/>
                </a:solidFill>
                <a:latin typeface="Lucida Sans" panose="020B0602030504020204" pitchFamily="34" charset="0"/>
              </a:rPr>
              <a:t>)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EEBF977-6BCE-426F-9235-90CBC29CCF26}"/>
              </a:ext>
            </a:extLst>
          </p:cNvPr>
          <p:cNvSpPr txBox="1"/>
          <p:nvPr/>
        </p:nvSpPr>
        <p:spPr>
          <a:xfrm>
            <a:off x="824858" y="4029253"/>
            <a:ext cx="1706585" cy="461665"/>
          </a:xfrm>
          <a:prstGeom prst="rect">
            <a:avLst/>
          </a:prstGeom>
          <a:solidFill>
            <a:srgbClr val="CC00CC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</a:rPr>
              <a:t>Problem?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B8F690B-EB25-4070-A9B8-60ECB7D62E4D}"/>
              </a:ext>
            </a:extLst>
          </p:cNvPr>
          <p:cNvSpPr txBox="1"/>
          <p:nvPr/>
        </p:nvSpPr>
        <p:spPr>
          <a:xfrm>
            <a:off x="4407191" y="5401028"/>
            <a:ext cx="74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</a:rPr>
              <a:t>noun</a:t>
            </a:r>
            <a:endParaRPr lang="zh-TW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FC1F356-9BA2-4717-B45F-C38968B476FF}"/>
              </a:ext>
            </a:extLst>
          </p:cNvPr>
          <p:cNvSpPr txBox="1"/>
          <p:nvPr/>
        </p:nvSpPr>
        <p:spPr>
          <a:xfrm>
            <a:off x="1638935" y="4727725"/>
            <a:ext cx="73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Give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C41949F-25CC-4A4C-8DBE-2024DEAAC916}"/>
              </a:ext>
            </a:extLst>
          </p:cNvPr>
          <p:cNvSpPr txBox="1"/>
          <p:nvPr/>
        </p:nvSpPr>
        <p:spPr>
          <a:xfrm>
            <a:off x="2699148" y="4727725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me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5FA2893-BB00-43D9-AD2A-2EBEDE94EE36}"/>
              </a:ext>
            </a:extLst>
          </p:cNvPr>
          <p:cNvSpPr txBox="1"/>
          <p:nvPr/>
        </p:nvSpPr>
        <p:spPr>
          <a:xfrm>
            <a:off x="3744742" y="472772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0F21B11-16DF-46D2-8943-F36ACB17E731}"/>
              </a:ext>
            </a:extLst>
          </p:cNvPr>
          <p:cNvSpPr txBox="1"/>
          <p:nvPr/>
        </p:nvSpPr>
        <p:spPr>
          <a:xfrm>
            <a:off x="4375158" y="472772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4993222-6C14-4E91-AB2B-17844BFCBFDD}"/>
              </a:ext>
            </a:extLst>
          </p:cNvPr>
          <p:cNvSpPr txBox="1"/>
          <p:nvPr/>
        </p:nvSpPr>
        <p:spPr>
          <a:xfrm>
            <a:off x="2604882" y="5399968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object</a:t>
            </a:r>
            <a:endParaRPr lang="zh-TW" altLang="en-US" sz="20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EA873D-924A-42A0-B076-134DFE64D619}"/>
              </a:ext>
            </a:extLst>
          </p:cNvPr>
          <p:cNvSpPr txBox="1"/>
          <p:nvPr/>
        </p:nvSpPr>
        <p:spPr>
          <a:xfrm>
            <a:off x="3490665" y="540102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1E08D6-B518-4792-AF09-5E542291E4AB}"/>
              </a:ext>
            </a:extLst>
          </p:cNvPr>
          <p:cNvSpPr txBox="1"/>
          <p:nvPr/>
        </p:nvSpPr>
        <p:spPr>
          <a:xfrm>
            <a:off x="1677086" y="5404387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verb</a:t>
            </a:r>
            <a:endParaRPr lang="zh-TW" altLang="en-US" sz="2000" dirty="0"/>
          </a:p>
        </p:txBody>
      </p:sp>
      <p:sp>
        <p:nvSpPr>
          <p:cNvPr id="70" name="箭號: 弧形上彎 69">
            <a:extLst>
              <a:ext uri="{FF2B5EF4-FFF2-40B4-BE49-F238E27FC236}">
                <a16:creationId xmlns:a16="http://schemas.microsoft.com/office/drawing/2014/main" id="{A8348101-5452-4E03-AD9B-10C047D33DA3}"/>
              </a:ext>
            </a:extLst>
          </p:cNvPr>
          <p:cNvSpPr/>
          <p:nvPr/>
        </p:nvSpPr>
        <p:spPr>
          <a:xfrm>
            <a:off x="5270248" y="5800078"/>
            <a:ext cx="3192706" cy="68942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28BE48-7AB9-44C1-9654-917744C4242F}"/>
              </a:ext>
            </a:extLst>
          </p:cNvPr>
          <p:cNvSpPr txBox="1"/>
          <p:nvPr/>
        </p:nvSpPr>
        <p:spPr>
          <a:xfrm>
            <a:off x="933071" y="2588441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2909101-A43F-43DB-AC76-80C46A67C0CA}"/>
              </a:ext>
            </a:extLst>
          </p:cNvPr>
          <p:cNvSpPr txBox="1"/>
          <p:nvPr/>
        </p:nvSpPr>
        <p:spPr>
          <a:xfrm>
            <a:off x="927071" y="5425602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</a:rPr>
              <a:t>PoS</a:t>
            </a:r>
            <a:r>
              <a:rPr lang="en-US" altLang="zh-TW" b="1" dirty="0">
                <a:solidFill>
                  <a:srgbClr val="0000FF"/>
                </a:solidFill>
              </a:rPr>
              <a:t>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8ADE609-35D4-42EB-9FD9-CCAF2A01A376}"/>
              </a:ext>
            </a:extLst>
          </p:cNvPr>
          <p:cNvSpPr txBox="1"/>
          <p:nvPr/>
        </p:nvSpPr>
        <p:spPr>
          <a:xfrm>
            <a:off x="5320320" y="3607748"/>
            <a:ext cx="2495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Same features can output different result?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4706CA6-3AFC-4430-BD23-C6A6A163B9A9}"/>
              </a:ext>
            </a:extLst>
          </p:cNvPr>
          <p:cNvSpPr/>
          <p:nvPr/>
        </p:nvSpPr>
        <p:spPr>
          <a:xfrm>
            <a:off x="5512859" y="4265003"/>
            <a:ext cx="1957076" cy="7958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Neural network needs memory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291131-5B2B-45A4-B5D7-8F6C1FF34AFF}"/>
              </a:ext>
            </a:extLst>
          </p:cNvPr>
          <p:cNvSpPr/>
          <p:nvPr/>
        </p:nvSpPr>
        <p:spPr>
          <a:xfrm>
            <a:off x="7872149" y="2786139"/>
            <a:ext cx="2520280" cy="11521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Neural Network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766F921-9F7D-496D-9B78-0CA2AF745ED5}"/>
              </a:ext>
            </a:extLst>
          </p:cNvPr>
          <p:cNvSpPr/>
          <p:nvPr/>
        </p:nvSpPr>
        <p:spPr>
          <a:xfrm>
            <a:off x="8718553" y="5234716"/>
            <a:ext cx="82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向上箭號 11">
            <a:extLst>
              <a:ext uri="{FF2B5EF4-FFF2-40B4-BE49-F238E27FC236}">
                <a16:creationId xmlns:a16="http://schemas.microsoft.com/office/drawing/2014/main" id="{90436CEE-F739-4952-9C44-A6025425C1D2}"/>
              </a:ext>
            </a:extLst>
          </p:cNvPr>
          <p:cNvSpPr/>
          <p:nvPr/>
        </p:nvSpPr>
        <p:spPr>
          <a:xfrm>
            <a:off x="8831043" y="2103798"/>
            <a:ext cx="456786" cy="544333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9952F5E-BB55-447C-A261-6CEA401D0B21}"/>
              </a:ext>
            </a:extLst>
          </p:cNvPr>
          <p:cNvSpPr txBox="1"/>
          <p:nvPr/>
        </p:nvSpPr>
        <p:spPr>
          <a:xfrm>
            <a:off x="8499026" y="1465620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6"/>
                </a:solidFill>
              </a:rPr>
              <a:t>noun?</a:t>
            </a:r>
            <a:endParaRPr lang="zh-TW" altLang="en-US" sz="2800" b="1" dirty="0">
              <a:solidFill>
                <a:schemeClr val="accent6"/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2C023A16-EA23-4F08-97D5-DC768B03CA4A}"/>
              </a:ext>
            </a:extLst>
          </p:cNvPr>
          <p:cNvCxnSpPr/>
          <p:nvPr/>
        </p:nvCxnSpPr>
        <p:spPr>
          <a:xfrm flipV="1">
            <a:off x="8145624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72A4D5C-E562-4434-BE1E-27446F7EE925}"/>
              </a:ext>
            </a:extLst>
          </p:cNvPr>
          <p:cNvCxnSpPr/>
          <p:nvPr/>
        </p:nvCxnSpPr>
        <p:spPr>
          <a:xfrm flipV="1">
            <a:off x="8482563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6DA1C58-CF41-4DD6-AC33-48E5FFA2A729}"/>
              </a:ext>
            </a:extLst>
          </p:cNvPr>
          <p:cNvCxnSpPr/>
          <p:nvPr/>
        </p:nvCxnSpPr>
        <p:spPr>
          <a:xfrm flipV="1">
            <a:off x="9156441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FBD599E-3FFB-44EB-AC62-4AE353C181E5}"/>
              </a:ext>
            </a:extLst>
          </p:cNvPr>
          <p:cNvCxnSpPr/>
          <p:nvPr/>
        </p:nvCxnSpPr>
        <p:spPr>
          <a:xfrm flipV="1">
            <a:off x="9830319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326DB6A-A52E-4915-AD60-6CB0437AE40A}"/>
              </a:ext>
            </a:extLst>
          </p:cNvPr>
          <p:cNvCxnSpPr/>
          <p:nvPr/>
        </p:nvCxnSpPr>
        <p:spPr>
          <a:xfrm flipV="1">
            <a:off x="9493380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D4D9E5A-D361-434E-B784-A42EB5E7B867}"/>
              </a:ext>
            </a:extLst>
          </p:cNvPr>
          <p:cNvCxnSpPr/>
          <p:nvPr/>
        </p:nvCxnSpPr>
        <p:spPr>
          <a:xfrm flipV="1">
            <a:off x="8819502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0E1FCD-1C86-4534-B468-9D3DDD5DBDDF}"/>
              </a:ext>
            </a:extLst>
          </p:cNvPr>
          <p:cNvSpPr txBox="1"/>
          <p:nvPr/>
        </p:nvSpPr>
        <p:spPr>
          <a:xfrm>
            <a:off x="7994781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DCADE2EF-5A00-4EB1-BAD4-6B46C1D3AAC1}"/>
              </a:ext>
            </a:extLst>
          </p:cNvPr>
          <p:cNvCxnSpPr/>
          <p:nvPr/>
        </p:nvCxnSpPr>
        <p:spPr>
          <a:xfrm flipV="1">
            <a:off x="10167256" y="3938267"/>
            <a:ext cx="0" cy="6897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611CF98-C955-471D-8A77-4FF16C46795B}"/>
              </a:ext>
            </a:extLst>
          </p:cNvPr>
          <p:cNvSpPr txBox="1"/>
          <p:nvPr/>
        </p:nvSpPr>
        <p:spPr>
          <a:xfrm>
            <a:off x="8385109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DB8F1334-CED0-4C33-BEEA-A6483984A2B2}"/>
              </a:ext>
            </a:extLst>
          </p:cNvPr>
          <p:cNvSpPr txBox="1"/>
          <p:nvPr/>
        </p:nvSpPr>
        <p:spPr>
          <a:xfrm>
            <a:off x="9038442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52D5621-5676-4619-9A55-83656A61851F}"/>
              </a:ext>
            </a:extLst>
          </p:cNvPr>
          <p:cNvSpPr txBox="1"/>
          <p:nvPr/>
        </p:nvSpPr>
        <p:spPr>
          <a:xfrm>
            <a:off x="9390089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50D3F7B-7328-4267-B334-7D5116213B53}"/>
              </a:ext>
            </a:extLst>
          </p:cNvPr>
          <p:cNvSpPr txBox="1"/>
          <p:nvPr/>
        </p:nvSpPr>
        <p:spPr>
          <a:xfrm>
            <a:off x="9707325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3C33F4E-B328-48C2-A031-F45CDA47CE6E}"/>
              </a:ext>
            </a:extLst>
          </p:cNvPr>
          <p:cNvSpPr txBox="1"/>
          <p:nvPr/>
        </p:nvSpPr>
        <p:spPr>
          <a:xfrm>
            <a:off x="10023005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331DC265-4F30-4B1C-BBDD-52AD622BE8F6}"/>
              </a:ext>
            </a:extLst>
          </p:cNvPr>
          <p:cNvSpPr txBox="1"/>
          <p:nvPr/>
        </p:nvSpPr>
        <p:spPr>
          <a:xfrm>
            <a:off x="8678420" y="4713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B7AAAB-9C85-41DB-8B90-C5A97472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36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E4563CF3-E497-443F-8FED-AFCEB1453E08}"/>
              </a:ext>
            </a:extLst>
          </p:cNvPr>
          <p:cNvSpPr txBox="1"/>
          <p:nvPr/>
        </p:nvSpPr>
        <p:spPr>
          <a:xfrm>
            <a:off x="5259919" y="2960996"/>
            <a:ext cx="83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store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E48CDC6A-FB79-4E5E-B6B1-EEE7AAE00C8A}"/>
              </a:ext>
            </a:extLst>
          </p:cNvPr>
          <p:cNvGrpSpPr/>
          <p:nvPr/>
        </p:nvGrpSpPr>
        <p:grpSpPr>
          <a:xfrm>
            <a:off x="7322888" y="5600138"/>
            <a:ext cx="580972" cy="511848"/>
            <a:chOff x="6128568" y="4365104"/>
            <a:chExt cx="472080" cy="43204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498D3911-BE47-40E1-BFE2-267AE68A856F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9D844301-57F6-4926-BB81-26A26A94BFE9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3896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11" name="矩形 110">
                  <a:extLst>
                    <a:ext uri="{FF2B5EF4-FFF2-40B4-BE49-F238E27FC236}">
                      <a16:creationId xmlns:a16="http://schemas.microsoft.com/office/drawing/2014/main" id="{9D844301-57F6-4926-BB81-26A26A94B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389689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AFBF2F99-0ED4-4B97-94CD-825D897ED122}"/>
              </a:ext>
            </a:extLst>
          </p:cNvPr>
          <p:cNvGrpSpPr/>
          <p:nvPr/>
        </p:nvGrpSpPr>
        <p:grpSpPr>
          <a:xfrm>
            <a:off x="8948480" y="5600138"/>
            <a:ext cx="580972" cy="511848"/>
            <a:chOff x="7124256" y="4517504"/>
            <a:chExt cx="472080" cy="432048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69675E9A-472A-48FA-AEAB-38BF61CA8DB8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FFB26D63-C706-42D7-8C6D-E7E511D503EC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3896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FFB26D63-C706-42D7-8C6D-E7E511D503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389689"/>
                </a:xfrm>
                <a:prstGeom prst="rect">
                  <a:avLst/>
                </a:prstGeom>
                <a:blipFill>
                  <a:blip r:embed="rId4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橢圓 114">
            <a:extLst>
              <a:ext uri="{FF2B5EF4-FFF2-40B4-BE49-F238E27FC236}">
                <a16:creationId xmlns:a16="http://schemas.microsoft.com/office/drawing/2014/main" id="{217CBAB9-DCFF-4ACE-9911-3A13EDB98511}"/>
              </a:ext>
            </a:extLst>
          </p:cNvPr>
          <p:cNvSpPr/>
          <p:nvPr/>
        </p:nvSpPr>
        <p:spPr>
          <a:xfrm>
            <a:off x="7262718" y="4110479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9ABDC95A-E25C-4226-BFEB-052596404D90}"/>
              </a:ext>
            </a:extLst>
          </p:cNvPr>
          <p:cNvSpPr/>
          <p:nvPr/>
        </p:nvSpPr>
        <p:spPr>
          <a:xfrm>
            <a:off x="8884430" y="4110479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3AD94847-3CF5-4FAC-9B0E-E82CFF655850}"/>
              </a:ext>
            </a:extLst>
          </p:cNvPr>
          <p:cNvSpPr/>
          <p:nvPr/>
        </p:nvSpPr>
        <p:spPr>
          <a:xfrm>
            <a:off x="8079482" y="2717403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540723BF-4D1A-4ACE-AB81-2B36375650EF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8422323" y="2142539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84563BC1-45B3-4074-BCBE-88FDD41A11BB}"/>
              </a:ext>
            </a:extLst>
          </p:cNvPr>
          <p:cNvCxnSpPr>
            <a:cxnSpLocks/>
            <a:stCxn id="115" idx="0"/>
            <a:endCxn id="117" idx="4"/>
          </p:cNvCxnSpPr>
          <p:nvPr/>
        </p:nvCxnSpPr>
        <p:spPr>
          <a:xfrm flipV="1">
            <a:off x="7605559" y="3314559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C93134E6-7BF9-4CA4-B26B-4F253D881D9A}"/>
              </a:ext>
            </a:extLst>
          </p:cNvPr>
          <p:cNvCxnSpPr>
            <a:cxnSpLocks/>
            <a:stCxn id="111" idx="0"/>
            <a:endCxn id="115" idx="4"/>
          </p:cNvCxnSpPr>
          <p:nvPr/>
        </p:nvCxnSpPr>
        <p:spPr>
          <a:xfrm flipH="1" flipV="1">
            <a:off x="7605559" y="4707635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3A581A9E-58FD-443D-B166-FAE68E154089}"/>
              </a:ext>
            </a:extLst>
          </p:cNvPr>
          <p:cNvCxnSpPr>
            <a:cxnSpLocks/>
            <a:stCxn id="114" idx="0"/>
            <a:endCxn id="116" idx="4"/>
          </p:cNvCxnSpPr>
          <p:nvPr/>
        </p:nvCxnSpPr>
        <p:spPr>
          <a:xfrm flipH="1" flipV="1">
            <a:off x="9227271" y="4707635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2EF92C22-747F-4CB3-99E1-B1461B2FE035}"/>
              </a:ext>
            </a:extLst>
          </p:cNvPr>
          <p:cNvCxnSpPr>
            <a:cxnSpLocks/>
            <a:stCxn id="111" idx="0"/>
            <a:endCxn id="116" idx="4"/>
          </p:cNvCxnSpPr>
          <p:nvPr/>
        </p:nvCxnSpPr>
        <p:spPr>
          <a:xfrm flipV="1">
            <a:off x="7617376" y="4707635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555C9C18-3BE6-4E19-81AC-A516F259E1FA}"/>
              </a:ext>
            </a:extLst>
          </p:cNvPr>
          <p:cNvCxnSpPr>
            <a:cxnSpLocks/>
            <a:stCxn id="114" idx="0"/>
            <a:endCxn id="115" idx="4"/>
          </p:cNvCxnSpPr>
          <p:nvPr/>
        </p:nvCxnSpPr>
        <p:spPr>
          <a:xfrm flipH="1" flipV="1">
            <a:off x="7605559" y="4707635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834B176-28ED-4CF9-8AEF-DD487925E6DF}"/>
              </a:ext>
            </a:extLst>
          </p:cNvPr>
          <p:cNvCxnSpPr>
            <a:cxnSpLocks/>
            <a:stCxn id="116" idx="0"/>
            <a:endCxn id="117" idx="4"/>
          </p:cNvCxnSpPr>
          <p:nvPr/>
        </p:nvCxnSpPr>
        <p:spPr>
          <a:xfrm flipH="1" flipV="1">
            <a:off x="8422323" y="3314559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265B753D-4912-4FE2-B740-87F102D2B762}"/>
                  </a:ext>
                </a:extLst>
              </p:cNvPr>
              <p:cNvSpPr txBox="1"/>
              <p:nvPr/>
            </p:nvSpPr>
            <p:spPr>
              <a:xfrm>
                <a:off x="8160231" y="1630691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265B753D-4912-4FE2-B740-87F102D2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231" y="1630691"/>
                <a:ext cx="540075" cy="369332"/>
              </a:xfrm>
              <a:prstGeom prst="rect">
                <a:avLst/>
              </a:prstGeom>
              <a:blipFill>
                <a:blip r:embed="rId5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A504C0EF-D6A0-43BC-8DB7-357CC6E2B4F7}"/>
              </a:ext>
            </a:extLst>
          </p:cNvPr>
          <p:cNvGrpSpPr/>
          <p:nvPr/>
        </p:nvGrpSpPr>
        <p:grpSpPr>
          <a:xfrm>
            <a:off x="3855157" y="4110479"/>
            <a:ext cx="620323" cy="557259"/>
            <a:chOff x="2667214" y="3779902"/>
            <a:chExt cx="504056" cy="470379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CA5BBD0-B69C-4F4C-A777-7BFACA5EE048}"/>
                </a:ext>
              </a:extLst>
            </p:cNvPr>
            <p:cNvSpPr/>
            <p:nvPr/>
          </p:nvSpPr>
          <p:spPr>
            <a:xfrm>
              <a:off x="2667214" y="3779902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3CAF418-E7EF-4E56-9805-F61C06B1CBBB}"/>
                    </a:ext>
                  </a:extLst>
                </p:cNvPr>
                <p:cNvSpPr txBox="1"/>
                <p:nvPr/>
              </p:nvSpPr>
              <p:spPr>
                <a:xfrm>
                  <a:off x="2793390" y="3841303"/>
                  <a:ext cx="3204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2" name="文字方塊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390" y="3841303"/>
                  <a:ext cx="320472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321" r="-3774" b="-156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60114725-2FC9-46C9-AA51-20EE000E89E7}"/>
              </a:ext>
            </a:extLst>
          </p:cNvPr>
          <p:cNvGrpSpPr/>
          <p:nvPr/>
        </p:nvGrpSpPr>
        <p:grpSpPr>
          <a:xfrm>
            <a:off x="5224514" y="4120228"/>
            <a:ext cx="620323" cy="557259"/>
            <a:chOff x="3779912" y="3788131"/>
            <a:chExt cx="504056" cy="470379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F958702D-360C-4341-8E2D-E172621FB0B7}"/>
                </a:ext>
              </a:extLst>
            </p:cNvPr>
            <p:cNvSpPr/>
            <p:nvPr/>
          </p:nvSpPr>
          <p:spPr>
            <a:xfrm>
              <a:off x="3779912" y="3788131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5EBB70B-9029-4602-A55E-B6F2CAD14DD8}"/>
                    </a:ext>
                  </a:extLst>
                </p:cNvPr>
                <p:cNvSpPr txBox="1"/>
                <p:nvPr/>
              </p:nvSpPr>
              <p:spPr>
                <a:xfrm>
                  <a:off x="3885525" y="3841303"/>
                  <a:ext cx="3264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3" name="文字方塊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5" y="3841303"/>
                  <a:ext cx="326435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9259" r="-5556" b="-176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1" name="弧形接點 59">
            <a:extLst>
              <a:ext uri="{FF2B5EF4-FFF2-40B4-BE49-F238E27FC236}">
                <a16:creationId xmlns:a16="http://schemas.microsoft.com/office/drawing/2014/main" id="{9BF0AF6B-ED68-4116-8AC9-6F933EFC9BFE}"/>
              </a:ext>
            </a:extLst>
          </p:cNvPr>
          <p:cNvCxnSpPr>
            <a:cxnSpLocks/>
            <a:stCxn id="115" idx="0"/>
            <a:endCxn id="136" idx="0"/>
          </p:cNvCxnSpPr>
          <p:nvPr/>
        </p:nvCxnSpPr>
        <p:spPr>
          <a:xfrm rot="16200000" flipV="1">
            <a:off x="5885731" y="2390359"/>
            <a:ext cx="15046" cy="3440240"/>
          </a:xfrm>
          <a:prstGeom prst="curvedConnector3">
            <a:avLst>
              <a:gd name="adj1" fmla="val 4120000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2" name="弧形接點 61">
            <a:extLst>
              <a:ext uri="{FF2B5EF4-FFF2-40B4-BE49-F238E27FC236}">
                <a16:creationId xmlns:a16="http://schemas.microsoft.com/office/drawing/2014/main" id="{C2EA7C56-0B01-4C12-B803-8FA334F6C60D}"/>
              </a:ext>
            </a:extLst>
          </p:cNvPr>
          <p:cNvCxnSpPr>
            <a:stCxn id="116" idx="0"/>
            <a:endCxn id="139" idx="0"/>
          </p:cNvCxnSpPr>
          <p:nvPr/>
        </p:nvCxnSpPr>
        <p:spPr>
          <a:xfrm rot="16200000" flipH="1" flipV="1">
            <a:off x="7376098" y="2269055"/>
            <a:ext cx="9749" cy="3692595"/>
          </a:xfrm>
          <a:prstGeom prst="curvedConnector3">
            <a:avLst>
              <a:gd name="adj1" fmla="val -5000365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4" name="弧形接點 70">
            <a:extLst>
              <a:ext uri="{FF2B5EF4-FFF2-40B4-BE49-F238E27FC236}">
                <a16:creationId xmlns:a16="http://schemas.microsoft.com/office/drawing/2014/main" id="{F67C7E18-8493-486F-A9D2-6F0E7680792D}"/>
              </a:ext>
            </a:extLst>
          </p:cNvPr>
          <p:cNvCxnSpPr>
            <a:stCxn id="139" idx="2"/>
            <a:endCxn id="116" idx="4"/>
          </p:cNvCxnSpPr>
          <p:nvPr/>
        </p:nvCxnSpPr>
        <p:spPr>
          <a:xfrm rot="16200000" flipH="1">
            <a:off x="7365899" y="2846263"/>
            <a:ext cx="30148" cy="3692595"/>
          </a:xfrm>
          <a:prstGeom prst="curvedConnector3">
            <a:avLst>
              <a:gd name="adj1" fmla="val 2036341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5" name="弧形接點 76">
            <a:extLst>
              <a:ext uri="{FF2B5EF4-FFF2-40B4-BE49-F238E27FC236}">
                <a16:creationId xmlns:a16="http://schemas.microsoft.com/office/drawing/2014/main" id="{F6CEB2E8-4225-4A4B-92A1-7343F5B7346B}"/>
              </a:ext>
            </a:extLst>
          </p:cNvPr>
          <p:cNvCxnSpPr>
            <a:cxnSpLocks/>
            <a:stCxn id="136" idx="2"/>
            <a:endCxn id="115" idx="4"/>
          </p:cNvCxnSpPr>
          <p:nvPr/>
        </p:nvCxnSpPr>
        <p:spPr>
          <a:xfrm rot="16200000" flipH="1">
            <a:off x="5865491" y="2967566"/>
            <a:ext cx="39897" cy="3440240"/>
          </a:xfrm>
          <a:prstGeom prst="curvedConnector3">
            <a:avLst>
              <a:gd name="adj1" fmla="val 1533026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B2B9386E-4388-471A-9C61-354DBDC68ED2}"/>
              </a:ext>
            </a:extLst>
          </p:cNvPr>
          <p:cNvSpPr txBox="1"/>
          <p:nvPr/>
        </p:nvSpPr>
        <p:spPr>
          <a:xfrm>
            <a:off x="5293293" y="5369306"/>
            <a:ext cx="75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feed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A01D9BE5-BEEF-427B-9290-9EDB949853A8}"/>
              </a:ext>
            </a:extLst>
          </p:cNvPr>
          <p:cNvSpPr txBox="1"/>
          <p:nvPr/>
        </p:nvSpPr>
        <p:spPr>
          <a:xfrm>
            <a:off x="1875990" y="2010106"/>
            <a:ext cx="391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The output of hidden layer</a:t>
            </a:r>
          </a:p>
          <a:p>
            <a:r>
              <a:rPr lang="en-US" altLang="zh-TW" sz="2400" b="1" dirty="0">
                <a:solidFill>
                  <a:srgbClr val="FF0000"/>
                </a:solidFill>
              </a:rPr>
              <a:t>are stored in the memory.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18A9AE50-5FEB-48A4-96F6-4DC98D59D633}"/>
              </a:ext>
            </a:extLst>
          </p:cNvPr>
          <p:cNvSpPr txBox="1"/>
          <p:nvPr/>
        </p:nvSpPr>
        <p:spPr>
          <a:xfrm>
            <a:off x="1761658" y="5820159"/>
            <a:ext cx="3752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Memory can be considered</a:t>
            </a:r>
          </a:p>
          <a:p>
            <a:r>
              <a:rPr lang="en-US" altLang="zh-TW" sz="2400" b="1" dirty="0">
                <a:solidFill>
                  <a:srgbClr val="0000FF"/>
                </a:solidFill>
              </a:rPr>
              <a:t>as another input.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417FB0-648E-4AC5-BC51-35395BDEB684}"/>
              </a:ext>
            </a:extLst>
          </p:cNvPr>
          <p:cNvSpPr/>
          <p:nvPr/>
        </p:nvSpPr>
        <p:spPr>
          <a:xfrm>
            <a:off x="3517641" y="3881535"/>
            <a:ext cx="2809042" cy="111204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2F74AB-52A7-4F63-B8BE-A99C772D8478}"/>
              </a:ext>
            </a:extLst>
          </p:cNvPr>
          <p:cNvSpPr txBox="1"/>
          <p:nvPr/>
        </p:nvSpPr>
        <p:spPr>
          <a:xfrm>
            <a:off x="2381108" y="4267628"/>
            <a:ext cx="1099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2">
                    <a:lumMod val="50000"/>
                  </a:schemeClr>
                </a:solidFill>
              </a:rPr>
              <a:t>Memory</a:t>
            </a:r>
            <a:endParaRPr lang="zh-TW" alt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92512D-379F-4F4F-98C6-BE722338A520}"/>
              </a:ext>
            </a:extLst>
          </p:cNvPr>
          <p:cNvCxnSpPr>
            <a:stCxn id="115" idx="3"/>
            <a:endCxn id="115" idx="7"/>
          </p:cNvCxnSpPr>
          <p:nvPr/>
        </p:nvCxnSpPr>
        <p:spPr>
          <a:xfrm flipV="1">
            <a:off x="7363134" y="4197930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8A3FF72A-95B8-46F2-8DB2-BEAD66D038C2}"/>
              </a:ext>
            </a:extLst>
          </p:cNvPr>
          <p:cNvCxnSpPr>
            <a:cxnSpLocks/>
            <a:stCxn id="117" idx="3"/>
            <a:endCxn id="117" idx="7"/>
          </p:cNvCxnSpPr>
          <p:nvPr/>
        </p:nvCxnSpPr>
        <p:spPr>
          <a:xfrm flipV="1">
            <a:off x="8179898" y="2804854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BF2459A5-40E4-4B13-A403-AA0D2AB1711D}"/>
              </a:ext>
            </a:extLst>
          </p:cNvPr>
          <p:cNvCxnSpPr>
            <a:cxnSpLocks/>
            <a:stCxn id="116" idx="3"/>
            <a:endCxn id="116" idx="7"/>
          </p:cNvCxnSpPr>
          <p:nvPr/>
        </p:nvCxnSpPr>
        <p:spPr>
          <a:xfrm flipV="1">
            <a:off x="8984846" y="4197930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D6B6C8-36EA-48AD-B02D-CB29CCD6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240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6" grpId="0"/>
      <p:bldP spid="147" grpId="0"/>
      <p:bldP spid="148" grpId="0"/>
      <p:bldP spid="7" grpId="0" animBg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A504C0EF-D6A0-43BC-8DB7-357CC6E2B4F7}"/>
              </a:ext>
            </a:extLst>
          </p:cNvPr>
          <p:cNvGrpSpPr/>
          <p:nvPr/>
        </p:nvGrpSpPr>
        <p:grpSpPr>
          <a:xfrm>
            <a:off x="2812802" y="3875849"/>
            <a:ext cx="620323" cy="557259"/>
            <a:chOff x="2667214" y="3779902"/>
            <a:chExt cx="504056" cy="470379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CA5BBD0-B69C-4F4C-A777-7BFACA5EE048}"/>
                </a:ext>
              </a:extLst>
            </p:cNvPr>
            <p:cNvSpPr/>
            <p:nvPr/>
          </p:nvSpPr>
          <p:spPr>
            <a:xfrm>
              <a:off x="2667214" y="3779902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3CAF418-E7EF-4E56-9805-F61C06B1CBBB}"/>
                    </a:ext>
                  </a:extLst>
                </p:cNvPr>
                <p:cNvSpPr txBox="1"/>
                <p:nvPr/>
              </p:nvSpPr>
              <p:spPr>
                <a:xfrm>
                  <a:off x="2793390" y="3841303"/>
                  <a:ext cx="36179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3CAF418-E7EF-4E56-9805-F61C06B1C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390" y="3841303"/>
                  <a:ext cx="361797" cy="271104"/>
                </a:xfrm>
                <a:prstGeom prst="rect">
                  <a:avLst/>
                </a:prstGeom>
                <a:blipFill>
                  <a:blip r:embed="rId3"/>
                  <a:stretch>
                    <a:fillRect l="-8219" r="-5479" b="-134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60114725-2FC9-46C9-AA51-20EE000E89E7}"/>
              </a:ext>
            </a:extLst>
          </p:cNvPr>
          <p:cNvGrpSpPr/>
          <p:nvPr/>
        </p:nvGrpSpPr>
        <p:grpSpPr>
          <a:xfrm>
            <a:off x="3767494" y="3875849"/>
            <a:ext cx="620323" cy="557259"/>
            <a:chOff x="3779912" y="3788131"/>
            <a:chExt cx="504056" cy="470379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F958702D-360C-4341-8E2D-E172621FB0B7}"/>
                </a:ext>
              </a:extLst>
            </p:cNvPr>
            <p:cNvSpPr/>
            <p:nvPr/>
          </p:nvSpPr>
          <p:spPr>
            <a:xfrm>
              <a:off x="3779912" y="3788131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5EBB70B-9029-4602-A55E-B6F2CAD14DD8}"/>
                    </a:ext>
                  </a:extLst>
                </p:cNvPr>
                <p:cNvSpPr txBox="1"/>
                <p:nvPr/>
              </p:nvSpPr>
              <p:spPr>
                <a:xfrm>
                  <a:off x="3885525" y="3841303"/>
                  <a:ext cx="36179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5EBB70B-9029-4602-A55E-B6F2CAD14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5" y="3841303"/>
                  <a:ext cx="361797" cy="271104"/>
                </a:xfrm>
                <a:prstGeom prst="rect">
                  <a:avLst/>
                </a:prstGeom>
                <a:blipFill>
                  <a:blip r:embed="rId4"/>
                  <a:stretch>
                    <a:fillRect l="-6849" r="-6849" b="-132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1" name="弧形接點 59">
            <a:extLst>
              <a:ext uri="{FF2B5EF4-FFF2-40B4-BE49-F238E27FC236}">
                <a16:creationId xmlns:a16="http://schemas.microsoft.com/office/drawing/2014/main" id="{9BF0AF6B-ED68-4116-8AC9-6F933EFC9BFE}"/>
              </a:ext>
            </a:extLst>
          </p:cNvPr>
          <p:cNvCxnSpPr>
            <a:cxnSpLocks/>
            <a:stCxn id="55" idx="0"/>
            <a:endCxn id="136" idx="0"/>
          </p:cNvCxnSpPr>
          <p:nvPr/>
        </p:nvCxnSpPr>
        <p:spPr>
          <a:xfrm rot="16200000" flipH="1">
            <a:off x="1839075" y="2591961"/>
            <a:ext cx="15353" cy="2552423"/>
          </a:xfrm>
          <a:prstGeom prst="curvedConnector3">
            <a:avLst>
              <a:gd name="adj1" fmla="val -2825982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2" name="弧形接點 61">
            <a:extLst>
              <a:ext uri="{FF2B5EF4-FFF2-40B4-BE49-F238E27FC236}">
                <a16:creationId xmlns:a16="http://schemas.microsoft.com/office/drawing/2014/main" id="{C2EA7C56-0B01-4C12-B803-8FA334F6C60D}"/>
              </a:ext>
            </a:extLst>
          </p:cNvPr>
          <p:cNvCxnSpPr>
            <a:cxnSpLocks/>
            <a:stCxn id="56" idx="0"/>
            <a:endCxn id="139" idx="0"/>
          </p:cNvCxnSpPr>
          <p:nvPr/>
        </p:nvCxnSpPr>
        <p:spPr>
          <a:xfrm rot="16200000" flipH="1">
            <a:off x="3127277" y="2925471"/>
            <a:ext cx="15353" cy="1885403"/>
          </a:xfrm>
          <a:prstGeom prst="curvedConnector3">
            <a:avLst>
              <a:gd name="adj1" fmla="val -2765212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67909C-4AE1-4C51-9BB5-8C411D13EBFF}"/>
              </a:ext>
            </a:extLst>
          </p:cNvPr>
          <p:cNvGrpSpPr/>
          <p:nvPr/>
        </p:nvGrpSpPr>
        <p:grpSpPr>
          <a:xfrm>
            <a:off x="287870" y="5350155"/>
            <a:ext cx="580972" cy="511848"/>
            <a:chOff x="6128568" y="4365104"/>
            <a:chExt cx="472080" cy="43204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3DB8D3F-92AB-4E15-88CA-FA223A8BAD8E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CB85EA7-583C-437D-997B-64EC17E81DBE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CB85EA7-583C-437D-997B-64EC17E81D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5"/>
                  <a:stretch>
                    <a:fillRect r="-95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6171DA3-EDCE-4BE8-8C57-39CBD1F1EE1F}"/>
              </a:ext>
            </a:extLst>
          </p:cNvPr>
          <p:cNvGrpSpPr/>
          <p:nvPr/>
        </p:nvGrpSpPr>
        <p:grpSpPr>
          <a:xfrm>
            <a:off x="1913462" y="5350155"/>
            <a:ext cx="580972" cy="511848"/>
            <a:chOff x="7124256" y="4517504"/>
            <a:chExt cx="472080" cy="43204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16371D1-AEA6-47D1-8A4E-5878106F6D0E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87ED7A8-5B3E-4524-8CC1-49FED2946A4D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87ED7A8-5B3E-4524-8CC1-49FED2946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6"/>
                  <a:stretch>
                    <a:fillRect r="-95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54">
            <a:extLst>
              <a:ext uri="{FF2B5EF4-FFF2-40B4-BE49-F238E27FC236}">
                <a16:creationId xmlns:a16="http://schemas.microsoft.com/office/drawing/2014/main" id="{A6E12C4A-1D36-4F31-86CC-42B3DCC3DDF3}"/>
              </a:ext>
            </a:extLst>
          </p:cNvPr>
          <p:cNvSpPr/>
          <p:nvPr/>
        </p:nvSpPr>
        <p:spPr>
          <a:xfrm>
            <a:off x="227700" y="3860496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8D42D40-C010-442A-A317-E58FD2CA00D3}"/>
              </a:ext>
            </a:extLst>
          </p:cNvPr>
          <p:cNvSpPr/>
          <p:nvPr/>
        </p:nvSpPr>
        <p:spPr>
          <a:xfrm>
            <a:off x="1849412" y="3860496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5A42F774-050C-4A46-B3D6-4545573BA989}"/>
              </a:ext>
            </a:extLst>
          </p:cNvPr>
          <p:cNvSpPr/>
          <p:nvPr/>
        </p:nvSpPr>
        <p:spPr>
          <a:xfrm>
            <a:off x="1044464" y="2467420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1BB80847-5529-42BF-98FF-E7046F33432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387305" y="1892556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2A52E54-4C98-4F3C-8C31-88A6C9554C5C}"/>
              </a:ext>
            </a:extLst>
          </p:cNvPr>
          <p:cNvCxnSpPr>
            <a:cxnSpLocks/>
            <a:stCxn id="55" idx="0"/>
            <a:endCxn id="57" idx="4"/>
          </p:cNvCxnSpPr>
          <p:nvPr/>
        </p:nvCxnSpPr>
        <p:spPr>
          <a:xfrm flipV="1">
            <a:off x="570541" y="3064576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36DA260-AA2B-4398-922C-D1264ABEEBEB}"/>
              </a:ext>
            </a:extLst>
          </p:cNvPr>
          <p:cNvCxnSpPr>
            <a:cxnSpLocks/>
            <a:stCxn id="51" idx="0"/>
            <a:endCxn id="55" idx="4"/>
          </p:cNvCxnSpPr>
          <p:nvPr/>
        </p:nvCxnSpPr>
        <p:spPr>
          <a:xfrm flipH="1" flipV="1">
            <a:off x="570541" y="4457652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D034878-A1E8-4A00-BC91-D8C52C670DC0}"/>
              </a:ext>
            </a:extLst>
          </p:cNvPr>
          <p:cNvCxnSpPr>
            <a:cxnSpLocks/>
            <a:stCxn id="54" idx="0"/>
            <a:endCxn id="56" idx="4"/>
          </p:cNvCxnSpPr>
          <p:nvPr/>
        </p:nvCxnSpPr>
        <p:spPr>
          <a:xfrm flipH="1" flipV="1">
            <a:off x="2192253" y="4457652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92E4A03E-4C29-44D9-A089-A011A8BC3E62}"/>
              </a:ext>
            </a:extLst>
          </p:cNvPr>
          <p:cNvCxnSpPr>
            <a:cxnSpLocks/>
            <a:stCxn id="51" idx="0"/>
            <a:endCxn id="56" idx="4"/>
          </p:cNvCxnSpPr>
          <p:nvPr/>
        </p:nvCxnSpPr>
        <p:spPr>
          <a:xfrm flipV="1">
            <a:off x="582358" y="4457652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C9C224CF-DD91-4FB3-9B14-90643C6F061B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H="1" flipV="1">
            <a:off x="570541" y="4457652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0AB3A0F1-18DE-4920-B4E9-726C747772FC}"/>
              </a:ext>
            </a:extLst>
          </p:cNvPr>
          <p:cNvCxnSpPr>
            <a:cxnSpLocks/>
            <a:stCxn id="56" idx="0"/>
            <a:endCxn id="57" idx="4"/>
          </p:cNvCxnSpPr>
          <p:nvPr/>
        </p:nvCxnSpPr>
        <p:spPr>
          <a:xfrm flipH="1" flipV="1">
            <a:off x="1387305" y="3064576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998A24-1B05-4CD5-A4ED-15DB81DD323A}"/>
                  </a:ext>
                </a:extLst>
              </p:cNvPr>
              <p:cNvSpPr txBox="1"/>
              <p:nvPr/>
            </p:nvSpPr>
            <p:spPr>
              <a:xfrm>
                <a:off x="1125213" y="1380708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998A24-1B05-4CD5-A4ED-15DB81DD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13" y="1380708"/>
                <a:ext cx="540075" cy="369332"/>
              </a:xfrm>
              <a:prstGeom prst="rect">
                <a:avLst/>
              </a:prstGeom>
              <a:blipFill>
                <a:blip r:embed="rId7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C0A9589F-D0BB-4118-8202-603BB9CEC3E7}"/>
              </a:ext>
            </a:extLst>
          </p:cNvPr>
          <p:cNvCxnSpPr>
            <a:stCxn id="55" idx="3"/>
            <a:endCxn id="55" idx="7"/>
          </p:cNvCxnSpPr>
          <p:nvPr/>
        </p:nvCxnSpPr>
        <p:spPr>
          <a:xfrm flipV="1">
            <a:off x="328116" y="3947947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A36C8D55-CD71-4F71-B272-CBF250BA4891}"/>
              </a:ext>
            </a:extLst>
          </p:cNvPr>
          <p:cNvCxnSpPr>
            <a:cxnSpLocks/>
            <a:stCxn id="57" idx="3"/>
            <a:endCxn id="57" idx="7"/>
          </p:cNvCxnSpPr>
          <p:nvPr/>
        </p:nvCxnSpPr>
        <p:spPr>
          <a:xfrm flipV="1">
            <a:off x="1144880" y="2554871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928A423-AE7F-44FF-BADE-7DF0671F4FEB}"/>
              </a:ext>
            </a:extLst>
          </p:cNvPr>
          <p:cNvCxnSpPr>
            <a:cxnSpLocks/>
            <a:stCxn id="56" idx="3"/>
            <a:endCxn id="56" idx="7"/>
          </p:cNvCxnSpPr>
          <p:nvPr/>
        </p:nvCxnSpPr>
        <p:spPr>
          <a:xfrm flipV="1">
            <a:off x="1949828" y="3947947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CA048453-CC69-4400-BB70-E6987739C87C}"/>
              </a:ext>
            </a:extLst>
          </p:cNvPr>
          <p:cNvGrpSpPr/>
          <p:nvPr/>
        </p:nvGrpSpPr>
        <p:grpSpPr>
          <a:xfrm>
            <a:off x="7341253" y="3906950"/>
            <a:ext cx="845791" cy="557259"/>
            <a:chOff x="2667214" y="3779902"/>
            <a:chExt cx="687264" cy="4703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D532185-CB46-44AC-9518-B26A503DADEF}"/>
                </a:ext>
              </a:extLst>
            </p:cNvPr>
            <p:cNvSpPr/>
            <p:nvPr/>
          </p:nvSpPr>
          <p:spPr>
            <a:xfrm>
              <a:off x="2667214" y="3779902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F19F6C14-6970-49D2-98A7-639FB24A58F9}"/>
                    </a:ext>
                  </a:extLst>
                </p:cNvPr>
                <p:cNvSpPr txBox="1"/>
                <p:nvPr/>
              </p:nvSpPr>
              <p:spPr>
                <a:xfrm>
                  <a:off x="2793390" y="3841303"/>
                  <a:ext cx="561088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F19F6C14-6970-49D2-98A7-639FB24A5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390" y="3841303"/>
                  <a:ext cx="561088" cy="271104"/>
                </a:xfrm>
                <a:prstGeom prst="rect">
                  <a:avLst/>
                </a:prstGeom>
                <a:blipFill>
                  <a:blip r:embed="rId8"/>
                  <a:stretch>
                    <a:fillRect l="-5310" r="-3540"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D477EADA-6351-401E-871A-D45B77224894}"/>
              </a:ext>
            </a:extLst>
          </p:cNvPr>
          <p:cNvGrpSpPr/>
          <p:nvPr/>
        </p:nvGrpSpPr>
        <p:grpSpPr>
          <a:xfrm>
            <a:off x="8389259" y="3906950"/>
            <a:ext cx="820484" cy="557259"/>
            <a:chOff x="3779912" y="3788131"/>
            <a:chExt cx="666700" cy="470379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09BAAE8-876C-409E-97B5-5EDDBB0BA3E0}"/>
                </a:ext>
              </a:extLst>
            </p:cNvPr>
            <p:cNvSpPr/>
            <p:nvPr/>
          </p:nvSpPr>
          <p:spPr>
            <a:xfrm>
              <a:off x="3779912" y="3788131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00DBD97C-3B66-493B-B6D3-B4BCA6A5E287}"/>
                    </a:ext>
                  </a:extLst>
                </p:cNvPr>
                <p:cNvSpPr txBox="1"/>
                <p:nvPr/>
              </p:nvSpPr>
              <p:spPr>
                <a:xfrm>
                  <a:off x="3885525" y="3841303"/>
                  <a:ext cx="56108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00DBD97C-3B66-493B-B6D3-B4BCA6A5E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5" y="3841303"/>
                  <a:ext cx="561087" cy="271104"/>
                </a:xfrm>
                <a:prstGeom prst="rect">
                  <a:avLst/>
                </a:prstGeom>
                <a:blipFill>
                  <a:blip r:embed="rId9"/>
                  <a:stretch>
                    <a:fillRect l="-5310" r="-3540" b="-132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弧形接點 59">
            <a:extLst>
              <a:ext uri="{FF2B5EF4-FFF2-40B4-BE49-F238E27FC236}">
                <a16:creationId xmlns:a16="http://schemas.microsoft.com/office/drawing/2014/main" id="{ED18DDCC-8FFE-4F06-AEA2-B2A6E316A50D}"/>
              </a:ext>
            </a:extLst>
          </p:cNvPr>
          <p:cNvCxnSpPr>
            <a:cxnSpLocks/>
            <a:stCxn id="90" idx="0"/>
            <a:endCxn id="77" idx="0"/>
          </p:cNvCxnSpPr>
          <p:nvPr/>
        </p:nvCxnSpPr>
        <p:spPr>
          <a:xfrm rot="16200000" flipH="1">
            <a:off x="6362860" y="2618399"/>
            <a:ext cx="15353" cy="2561749"/>
          </a:xfrm>
          <a:prstGeom prst="curvedConnector3">
            <a:avLst>
              <a:gd name="adj1" fmla="val -2279020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弧形接點 61">
            <a:extLst>
              <a:ext uri="{FF2B5EF4-FFF2-40B4-BE49-F238E27FC236}">
                <a16:creationId xmlns:a16="http://schemas.microsoft.com/office/drawing/2014/main" id="{B4A28D60-28FD-4925-958E-D82F0551D129}"/>
              </a:ext>
            </a:extLst>
          </p:cNvPr>
          <p:cNvCxnSpPr>
            <a:cxnSpLocks/>
            <a:stCxn id="91" idx="0"/>
            <a:endCxn id="80" idx="0"/>
          </p:cNvCxnSpPr>
          <p:nvPr/>
        </p:nvCxnSpPr>
        <p:spPr>
          <a:xfrm rot="16200000" flipH="1">
            <a:off x="7697718" y="2905253"/>
            <a:ext cx="15353" cy="1988040"/>
          </a:xfrm>
          <a:prstGeom prst="curvedConnector3">
            <a:avLst>
              <a:gd name="adj1" fmla="val -2035941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47CAAF7D-F2F8-4C17-9B82-82BB3D023004}"/>
              </a:ext>
            </a:extLst>
          </p:cNvPr>
          <p:cNvGrpSpPr/>
          <p:nvPr/>
        </p:nvGrpSpPr>
        <p:grpSpPr>
          <a:xfrm>
            <a:off x="4806992" y="5381256"/>
            <a:ext cx="580972" cy="511848"/>
            <a:chOff x="6128568" y="4365104"/>
            <a:chExt cx="472080" cy="43204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13C21D0-5B51-4BA3-B82F-45B5426FA7D9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38E1897-CB18-49FE-8E7F-147916194CF1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38E1897-CB18-49FE-8E7F-147916194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10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7AAEA49-B278-4ABD-B9F3-2B6331368370}"/>
              </a:ext>
            </a:extLst>
          </p:cNvPr>
          <p:cNvGrpSpPr/>
          <p:nvPr/>
        </p:nvGrpSpPr>
        <p:grpSpPr>
          <a:xfrm>
            <a:off x="6432584" y="5381256"/>
            <a:ext cx="580972" cy="511848"/>
            <a:chOff x="7124256" y="4517504"/>
            <a:chExt cx="472080" cy="432048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A96F20C-FCF6-47D3-BC16-83E6B46CD037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9ABFFF6-CC2C-40D5-9636-35270C18EF27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9ABFFF6-CC2C-40D5-9636-35270C18EF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11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DC6148C1-07F3-45C3-9CE7-24B5F3D87A00}"/>
              </a:ext>
            </a:extLst>
          </p:cNvPr>
          <p:cNvSpPr/>
          <p:nvPr/>
        </p:nvSpPr>
        <p:spPr>
          <a:xfrm>
            <a:off x="4746822" y="3891597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E9A2507-4649-455D-A1AB-79A5F8E2DA94}"/>
              </a:ext>
            </a:extLst>
          </p:cNvPr>
          <p:cNvSpPr/>
          <p:nvPr/>
        </p:nvSpPr>
        <p:spPr>
          <a:xfrm>
            <a:off x="6368534" y="3891597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5E061049-AEBF-421E-AD75-20650BC890DA}"/>
              </a:ext>
            </a:extLst>
          </p:cNvPr>
          <p:cNvSpPr/>
          <p:nvPr/>
        </p:nvSpPr>
        <p:spPr>
          <a:xfrm>
            <a:off x="5563586" y="249852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9C9023F-79CF-48DE-A3B6-B8981C50388A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5906427" y="1923657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5F090113-D8DB-41E0-B583-37F6C790C4F9}"/>
              </a:ext>
            </a:extLst>
          </p:cNvPr>
          <p:cNvCxnSpPr>
            <a:cxnSpLocks/>
            <a:stCxn id="90" idx="0"/>
            <a:endCxn id="92" idx="4"/>
          </p:cNvCxnSpPr>
          <p:nvPr/>
        </p:nvCxnSpPr>
        <p:spPr>
          <a:xfrm flipV="1">
            <a:off x="5089663" y="3095677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C1F81D05-A725-4421-85BB-48C2B2B3D15A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 flipH="1" flipV="1">
            <a:off x="5089663" y="4488753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EF9A22-D997-4142-80B3-4B7373084FED}"/>
              </a:ext>
            </a:extLst>
          </p:cNvPr>
          <p:cNvCxnSpPr>
            <a:cxnSpLocks/>
            <a:stCxn id="89" idx="0"/>
            <a:endCxn id="91" idx="4"/>
          </p:cNvCxnSpPr>
          <p:nvPr/>
        </p:nvCxnSpPr>
        <p:spPr>
          <a:xfrm flipH="1" flipV="1">
            <a:off x="6711375" y="4488753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8450381C-B28E-4684-A38E-87F8ED13734F}"/>
              </a:ext>
            </a:extLst>
          </p:cNvPr>
          <p:cNvCxnSpPr>
            <a:cxnSpLocks/>
            <a:stCxn id="86" idx="0"/>
            <a:endCxn id="91" idx="4"/>
          </p:cNvCxnSpPr>
          <p:nvPr/>
        </p:nvCxnSpPr>
        <p:spPr>
          <a:xfrm flipV="1">
            <a:off x="5101480" y="4488753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B50D77EC-B8AF-40E2-B1F1-739A0AB911FC}"/>
              </a:ext>
            </a:extLst>
          </p:cNvPr>
          <p:cNvCxnSpPr>
            <a:cxnSpLocks/>
            <a:stCxn id="89" idx="0"/>
            <a:endCxn id="90" idx="4"/>
          </p:cNvCxnSpPr>
          <p:nvPr/>
        </p:nvCxnSpPr>
        <p:spPr>
          <a:xfrm flipH="1" flipV="1">
            <a:off x="5089663" y="4488753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668DD90A-2D77-49AA-B5A9-F009B226C202}"/>
              </a:ext>
            </a:extLst>
          </p:cNvPr>
          <p:cNvCxnSpPr>
            <a:cxnSpLocks/>
            <a:stCxn id="91" idx="0"/>
            <a:endCxn id="92" idx="4"/>
          </p:cNvCxnSpPr>
          <p:nvPr/>
        </p:nvCxnSpPr>
        <p:spPr>
          <a:xfrm flipH="1" flipV="1">
            <a:off x="5906427" y="3095677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7F8540B6-0519-43DE-911B-D607248E83BD}"/>
                  </a:ext>
                </a:extLst>
              </p:cNvPr>
              <p:cNvSpPr txBox="1"/>
              <p:nvPr/>
            </p:nvSpPr>
            <p:spPr>
              <a:xfrm>
                <a:off x="5644335" y="1411809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7F8540B6-0519-43DE-911B-D607248E8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35" y="1411809"/>
                <a:ext cx="540075" cy="369332"/>
              </a:xfrm>
              <a:prstGeom prst="rect">
                <a:avLst/>
              </a:prstGeom>
              <a:blipFill>
                <a:blip r:embed="rId12"/>
                <a:stretch>
                  <a:fillRect l="-21348" r="-213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8CC9FAFF-A680-4C1A-AEC9-82B4ADC52D9B}"/>
              </a:ext>
            </a:extLst>
          </p:cNvPr>
          <p:cNvCxnSpPr>
            <a:stCxn id="90" idx="3"/>
            <a:endCxn id="90" idx="7"/>
          </p:cNvCxnSpPr>
          <p:nvPr/>
        </p:nvCxnSpPr>
        <p:spPr>
          <a:xfrm flipV="1">
            <a:off x="4847238" y="3979048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6DDF7A22-1D73-4DFD-91D3-8783FB45A307}"/>
              </a:ext>
            </a:extLst>
          </p:cNvPr>
          <p:cNvCxnSpPr>
            <a:cxnSpLocks/>
            <a:stCxn id="92" idx="3"/>
            <a:endCxn id="92" idx="7"/>
          </p:cNvCxnSpPr>
          <p:nvPr/>
        </p:nvCxnSpPr>
        <p:spPr>
          <a:xfrm flipV="1">
            <a:off x="5664002" y="258597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5D3C776-E937-47A8-B759-E297CC204FE1}"/>
              </a:ext>
            </a:extLst>
          </p:cNvPr>
          <p:cNvCxnSpPr>
            <a:cxnSpLocks/>
            <a:stCxn id="91" idx="3"/>
            <a:endCxn id="91" idx="7"/>
          </p:cNvCxnSpPr>
          <p:nvPr/>
        </p:nvCxnSpPr>
        <p:spPr>
          <a:xfrm flipV="1">
            <a:off x="6468950" y="3979048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弧形接點 76">
            <a:extLst>
              <a:ext uri="{FF2B5EF4-FFF2-40B4-BE49-F238E27FC236}">
                <a16:creationId xmlns:a16="http://schemas.microsoft.com/office/drawing/2014/main" id="{93263A56-57D1-499E-8A11-6B8DA454A017}"/>
              </a:ext>
            </a:extLst>
          </p:cNvPr>
          <p:cNvCxnSpPr>
            <a:cxnSpLocks/>
            <a:stCxn id="136" idx="2"/>
            <a:endCxn id="90" idx="4"/>
          </p:cNvCxnSpPr>
          <p:nvPr/>
        </p:nvCxnSpPr>
        <p:spPr>
          <a:xfrm rot="16200000" flipH="1">
            <a:off x="4078491" y="3477580"/>
            <a:ext cx="55645" cy="1966699"/>
          </a:xfrm>
          <a:prstGeom prst="curvedConnector3">
            <a:avLst>
              <a:gd name="adj1" fmla="val 661732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弧形接點 76">
            <a:extLst>
              <a:ext uri="{FF2B5EF4-FFF2-40B4-BE49-F238E27FC236}">
                <a16:creationId xmlns:a16="http://schemas.microsoft.com/office/drawing/2014/main" id="{958E7BEA-97A6-4F65-9B12-D6450527B74E}"/>
              </a:ext>
            </a:extLst>
          </p:cNvPr>
          <p:cNvCxnSpPr>
            <a:cxnSpLocks/>
            <a:stCxn id="139" idx="2"/>
            <a:endCxn id="91" idx="4"/>
          </p:cNvCxnSpPr>
          <p:nvPr/>
        </p:nvCxnSpPr>
        <p:spPr>
          <a:xfrm rot="16200000" flipH="1">
            <a:off x="5366693" y="3144070"/>
            <a:ext cx="55645" cy="2633719"/>
          </a:xfrm>
          <a:prstGeom prst="curvedConnector3">
            <a:avLst>
              <a:gd name="adj1" fmla="val 795877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FAE735D-4916-494E-A631-14C19C97CD76}"/>
              </a:ext>
            </a:extLst>
          </p:cNvPr>
          <p:cNvSpPr txBox="1"/>
          <p:nvPr/>
        </p:nvSpPr>
        <p:spPr>
          <a:xfrm>
            <a:off x="9250247" y="401809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…</a:t>
            </a:r>
            <a:endParaRPr lang="zh-TW" altLang="en-US" sz="24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2E47E0D-C048-4B4B-8283-1931CD5F6441}"/>
              </a:ext>
            </a:extLst>
          </p:cNvPr>
          <p:cNvSpPr txBox="1"/>
          <p:nvPr/>
        </p:nvSpPr>
        <p:spPr>
          <a:xfrm>
            <a:off x="7291760" y="1020648"/>
            <a:ext cx="4732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82C1C613-9B79-45DF-8458-5092DF67744E}"/>
              </a:ext>
            </a:extLst>
          </p:cNvPr>
          <p:cNvGrpSpPr/>
          <p:nvPr/>
        </p:nvGrpSpPr>
        <p:grpSpPr>
          <a:xfrm>
            <a:off x="9326113" y="5396810"/>
            <a:ext cx="580972" cy="511848"/>
            <a:chOff x="6128568" y="4365104"/>
            <a:chExt cx="472080" cy="432048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342A2C84-CB06-4F35-88CE-1EB6D226F5F6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A1720632-F988-43B8-8430-D938C1FA03A9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A1720632-F988-43B8-8430-D938C1FA0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13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BA32EEDA-0057-47DE-AB02-AC83DE3DE997}"/>
              </a:ext>
            </a:extLst>
          </p:cNvPr>
          <p:cNvGrpSpPr/>
          <p:nvPr/>
        </p:nvGrpSpPr>
        <p:grpSpPr>
          <a:xfrm>
            <a:off x="10951705" y="5396810"/>
            <a:ext cx="580972" cy="511848"/>
            <a:chOff x="7124256" y="4517504"/>
            <a:chExt cx="472080" cy="432048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9161C3AF-BF40-43E6-AD62-78DD39FE5F3A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A2B21D0A-26C0-4E31-B0B6-70AA9CC4E433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A2B21D0A-26C0-4E31-B0B6-70AA9CC4E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14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>
            <a:extLst>
              <a:ext uri="{FF2B5EF4-FFF2-40B4-BE49-F238E27FC236}">
                <a16:creationId xmlns:a16="http://schemas.microsoft.com/office/drawing/2014/main" id="{AF5B9E01-F6DA-4E97-81B8-293275CA72B5}"/>
              </a:ext>
            </a:extLst>
          </p:cNvPr>
          <p:cNvSpPr/>
          <p:nvPr/>
        </p:nvSpPr>
        <p:spPr>
          <a:xfrm>
            <a:off x="9265943" y="390715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4DE0FB22-5A9F-4002-B917-1E1CA3916391}"/>
              </a:ext>
            </a:extLst>
          </p:cNvPr>
          <p:cNvSpPr/>
          <p:nvPr/>
        </p:nvSpPr>
        <p:spPr>
          <a:xfrm>
            <a:off x="10887655" y="390715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ECF271AD-4D5B-4A08-9CC7-5E34818534FE}"/>
              </a:ext>
            </a:extLst>
          </p:cNvPr>
          <p:cNvSpPr/>
          <p:nvPr/>
        </p:nvSpPr>
        <p:spPr>
          <a:xfrm>
            <a:off x="10082707" y="2514075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AF4E08C6-03AE-452C-BFE0-A6C7B005A0AA}"/>
              </a:ext>
            </a:extLst>
          </p:cNvPr>
          <p:cNvCxnSpPr>
            <a:cxnSpLocks/>
            <a:stCxn id="158" idx="0"/>
          </p:cNvCxnSpPr>
          <p:nvPr/>
        </p:nvCxnSpPr>
        <p:spPr>
          <a:xfrm flipV="1">
            <a:off x="10425548" y="1939211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DA0CE3B-F620-4B5C-84EA-E623A2FF27C5}"/>
              </a:ext>
            </a:extLst>
          </p:cNvPr>
          <p:cNvCxnSpPr>
            <a:cxnSpLocks/>
            <a:stCxn id="156" idx="0"/>
            <a:endCxn id="158" idx="4"/>
          </p:cNvCxnSpPr>
          <p:nvPr/>
        </p:nvCxnSpPr>
        <p:spPr>
          <a:xfrm flipV="1">
            <a:off x="9608784" y="3111231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12C243C-9F9E-4992-ABF3-D8E25C7AA740}"/>
              </a:ext>
            </a:extLst>
          </p:cNvPr>
          <p:cNvCxnSpPr>
            <a:cxnSpLocks/>
            <a:stCxn id="152" idx="0"/>
            <a:endCxn id="156" idx="4"/>
          </p:cNvCxnSpPr>
          <p:nvPr/>
        </p:nvCxnSpPr>
        <p:spPr>
          <a:xfrm flipH="1" flipV="1">
            <a:off x="9608784" y="4504307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236FF4FA-C785-4888-B78A-3466393619EB}"/>
              </a:ext>
            </a:extLst>
          </p:cNvPr>
          <p:cNvCxnSpPr>
            <a:cxnSpLocks/>
            <a:stCxn id="155" idx="0"/>
            <a:endCxn id="157" idx="4"/>
          </p:cNvCxnSpPr>
          <p:nvPr/>
        </p:nvCxnSpPr>
        <p:spPr>
          <a:xfrm flipH="1" flipV="1">
            <a:off x="11230496" y="4504307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980ED075-017D-48AB-9A90-F8E8118B6A66}"/>
              </a:ext>
            </a:extLst>
          </p:cNvPr>
          <p:cNvCxnSpPr>
            <a:cxnSpLocks/>
            <a:stCxn id="152" idx="0"/>
            <a:endCxn id="157" idx="4"/>
          </p:cNvCxnSpPr>
          <p:nvPr/>
        </p:nvCxnSpPr>
        <p:spPr>
          <a:xfrm flipV="1">
            <a:off x="9620601" y="4504307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6B9AEEE3-0869-47FD-8D91-67A45D66D2FB}"/>
              </a:ext>
            </a:extLst>
          </p:cNvPr>
          <p:cNvCxnSpPr>
            <a:cxnSpLocks/>
            <a:stCxn id="155" idx="0"/>
            <a:endCxn id="156" idx="4"/>
          </p:cNvCxnSpPr>
          <p:nvPr/>
        </p:nvCxnSpPr>
        <p:spPr>
          <a:xfrm flipH="1" flipV="1">
            <a:off x="9608784" y="4504307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B081ABD-BF46-481C-9BF6-C3A51CB498DD}"/>
              </a:ext>
            </a:extLst>
          </p:cNvPr>
          <p:cNvCxnSpPr>
            <a:cxnSpLocks/>
            <a:stCxn id="157" idx="0"/>
            <a:endCxn id="158" idx="4"/>
          </p:cNvCxnSpPr>
          <p:nvPr/>
        </p:nvCxnSpPr>
        <p:spPr>
          <a:xfrm flipH="1" flipV="1">
            <a:off x="10425548" y="3111231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D16098D-EFED-423C-8D0A-71F6C538FFB0}"/>
                  </a:ext>
                </a:extLst>
              </p:cNvPr>
              <p:cNvSpPr txBox="1"/>
              <p:nvPr/>
            </p:nvSpPr>
            <p:spPr>
              <a:xfrm>
                <a:off x="10163456" y="1427363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D16098D-EFED-423C-8D0A-71F6C538F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456" y="1427363"/>
                <a:ext cx="540075" cy="369332"/>
              </a:xfrm>
              <a:prstGeom prst="rect">
                <a:avLst/>
              </a:prstGeom>
              <a:blipFill>
                <a:blip r:embed="rId15"/>
                <a:stretch>
                  <a:fillRect l="-20225" r="-21348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7FE5F10C-0AFE-47D2-B17D-FB39F6414C5E}"/>
              </a:ext>
            </a:extLst>
          </p:cNvPr>
          <p:cNvCxnSpPr>
            <a:stCxn id="156" idx="3"/>
            <a:endCxn id="156" idx="7"/>
          </p:cNvCxnSpPr>
          <p:nvPr/>
        </p:nvCxnSpPr>
        <p:spPr>
          <a:xfrm flipV="1">
            <a:off x="9366359" y="399460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DC37A860-0A0E-406F-9D46-AAB7B178B6FB}"/>
              </a:ext>
            </a:extLst>
          </p:cNvPr>
          <p:cNvCxnSpPr>
            <a:cxnSpLocks/>
            <a:stCxn id="158" idx="3"/>
            <a:endCxn id="158" idx="7"/>
          </p:cNvCxnSpPr>
          <p:nvPr/>
        </p:nvCxnSpPr>
        <p:spPr>
          <a:xfrm flipV="1">
            <a:off x="10183123" y="2601526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id="{24E8ECE5-1E4A-4A78-B26B-CF71176EC42F}"/>
              </a:ext>
            </a:extLst>
          </p:cNvPr>
          <p:cNvCxnSpPr>
            <a:cxnSpLocks/>
            <a:stCxn id="157" idx="3"/>
            <a:endCxn id="157" idx="7"/>
          </p:cNvCxnSpPr>
          <p:nvPr/>
        </p:nvCxnSpPr>
        <p:spPr>
          <a:xfrm flipV="1">
            <a:off x="10988071" y="399460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弧形接點 76">
            <a:extLst>
              <a:ext uri="{FF2B5EF4-FFF2-40B4-BE49-F238E27FC236}">
                <a16:creationId xmlns:a16="http://schemas.microsoft.com/office/drawing/2014/main" id="{E92F25F4-7B82-4793-A6AD-73DBB30380CA}"/>
              </a:ext>
            </a:extLst>
          </p:cNvPr>
          <p:cNvCxnSpPr>
            <a:cxnSpLocks/>
            <a:stCxn id="77" idx="2"/>
            <a:endCxn id="156" idx="4"/>
          </p:cNvCxnSpPr>
          <p:nvPr/>
        </p:nvCxnSpPr>
        <p:spPr>
          <a:xfrm rot="16200000" flipH="1">
            <a:off x="8610050" y="3505573"/>
            <a:ext cx="40098" cy="1957369"/>
          </a:xfrm>
          <a:prstGeom prst="curvedConnector3">
            <a:avLst>
              <a:gd name="adj1" fmla="val 809721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1" name="弧形接點 76">
            <a:extLst>
              <a:ext uri="{FF2B5EF4-FFF2-40B4-BE49-F238E27FC236}">
                <a16:creationId xmlns:a16="http://schemas.microsoft.com/office/drawing/2014/main" id="{0B1749D3-016B-4861-90BB-DDAF9D2481F3}"/>
              </a:ext>
            </a:extLst>
          </p:cNvPr>
          <p:cNvCxnSpPr>
            <a:cxnSpLocks/>
            <a:stCxn id="80" idx="2"/>
            <a:endCxn id="157" idx="4"/>
          </p:cNvCxnSpPr>
          <p:nvPr/>
        </p:nvCxnSpPr>
        <p:spPr>
          <a:xfrm rot="16200000" flipH="1">
            <a:off x="9944909" y="3218720"/>
            <a:ext cx="40098" cy="2531075"/>
          </a:xfrm>
          <a:prstGeom prst="curvedConnector3">
            <a:avLst>
              <a:gd name="adj1" fmla="val 902798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F21E4EC2-5400-4FE5-8B9F-4D0650001FE3}"/>
              </a:ext>
            </a:extLst>
          </p:cNvPr>
          <p:cNvSpPr txBox="1"/>
          <p:nvPr/>
        </p:nvSpPr>
        <p:spPr>
          <a:xfrm>
            <a:off x="11642982" y="32783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146149F-E1F4-406E-98A4-2398BB0C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04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A504C0EF-D6A0-43BC-8DB7-357CC6E2B4F7}"/>
              </a:ext>
            </a:extLst>
          </p:cNvPr>
          <p:cNvGrpSpPr/>
          <p:nvPr/>
        </p:nvGrpSpPr>
        <p:grpSpPr>
          <a:xfrm>
            <a:off x="2812802" y="3875849"/>
            <a:ext cx="620323" cy="557259"/>
            <a:chOff x="2667214" y="3779902"/>
            <a:chExt cx="504056" cy="470379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3CA5BBD0-B69C-4F4C-A777-7BFACA5EE048}"/>
                </a:ext>
              </a:extLst>
            </p:cNvPr>
            <p:cNvSpPr/>
            <p:nvPr/>
          </p:nvSpPr>
          <p:spPr>
            <a:xfrm>
              <a:off x="2667214" y="3779902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3CAF418-E7EF-4E56-9805-F61C06B1CBBB}"/>
                    </a:ext>
                  </a:extLst>
                </p:cNvPr>
                <p:cNvSpPr txBox="1"/>
                <p:nvPr/>
              </p:nvSpPr>
              <p:spPr>
                <a:xfrm>
                  <a:off x="2793390" y="3841303"/>
                  <a:ext cx="36179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3CAF418-E7EF-4E56-9805-F61C06B1C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390" y="3841303"/>
                  <a:ext cx="361797" cy="271104"/>
                </a:xfrm>
                <a:prstGeom prst="rect">
                  <a:avLst/>
                </a:prstGeom>
                <a:blipFill>
                  <a:blip r:embed="rId3"/>
                  <a:stretch>
                    <a:fillRect l="-8219" r="-5479" b="-134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60114725-2FC9-46C9-AA51-20EE000E89E7}"/>
              </a:ext>
            </a:extLst>
          </p:cNvPr>
          <p:cNvGrpSpPr/>
          <p:nvPr/>
        </p:nvGrpSpPr>
        <p:grpSpPr>
          <a:xfrm>
            <a:off x="3767494" y="3875849"/>
            <a:ext cx="620323" cy="557259"/>
            <a:chOff x="3779912" y="3788131"/>
            <a:chExt cx="504056" cy="470379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F958702D-360C-4341-8E2D-E172621FB0B7}"/>
                </a:ext>
              </a:extLst>
            </p:cNvPr>
            <p:cNvSpPr/>
            <p:nvPr/>
          </p:nvSpPr>
          <p:spPr>
            <a:xfrm>
              <a:off x="3779912" y="3788131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5EBB70B-9029-4602-A55E-B6F2CAD14DD8}"/>
                    </a:ext>
                  </a:extLst>
                </p:cNvPr>
                <p:cNvSpPr txBox="1"/>
                <p:nvPr/>
              </p:nvSpPr>
              <p:spPr>
                <a:xfrm>
                  <a:off x="3885525" y="3841303"/>
                  <a:ext cx="36179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95EBB70B-9029-4602-A55E-B6F2CAD14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5" y="3841303"/>
                  <a:ext cx="361797" cy="271104"/>
                </a:xfrm>
                <a:prstGeom prst="rect">
                  <a:avLst/>
                </a:prstGeom>
                <a:blipFill>
                  <a:blip r:embed="rId4"/>
                  <a:stretch>
                    <a:fillRect l="-6849" r="-6849" b="-132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1" name="弧形接點 59">
            <a:extLst>
              <a:ext uri="{FF2B5EF4-FFF2-40B4-BE49-F238E27FC236}">
                <a16:creationId xmlns:a16="http://schemas.microsoft.com/office/drawing/2014/main" id="{9BF0AF6B-ED68-4116-8AC9-6F933EFC9BFE}"/>
              </a:ext>
            </a:extLst>
          </p:cNvPr>
          <p:cNvCxnSpPr>
            <a:cxnSpLocks/>
            <a:stCxn id="55" idx="0"/>
            <a:endCxn id="136" idx="0"/>
          </p:cNvCxnSpPr>
          <p:nvPr/>
        </p:nvCxnSpPr>
        <p:spPr>
          <a:xfrm rot="16200000" flipH="1">
            <a:off x="1839075" y="2591961"/>
            <a:ext cx="15353" cy="2552423"/>
          </a:xfrm>
          <a:prstGeom prst="curvedConnector3">
            <a:avLst>
              <a:gd name="adj1" fmla="val -2825982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2" name="弧形接點 61">
            <a:extLst>
              <a:ext uri="{FF2B5EF4-FFF2-40B4-BE49-F238E27FC236}">
                <a16:creationId xmlns:a16="http://schemas.microsoft.com/office/drawing/2014/main" id="{C2EA7C56-0B01-4C12-B803-8FA334F6C60D}"/>
              </a:ext>
            </a:extLst>
          </p:cNvPr>
          <p:cNvCxnSpPr>
            <a:cxnSpLocks/>
            <a:stCxn id="56" idx="0"/>
            <a:endCxn id="139" idx="0"/>
          </p:cNvCxnSpPr>
          <p:nvPr/>
        </p:nvCxnSpPr>
        <p:spPr>
          <a:xfrm rot="16200000" flipH="1">
            <a:off x="3127277" y="2925471"/>
            <a:ext cx="15353" cy="1885403"/>
          </a:xfrm>
          <a:prstGeom prst="curvedConnector3">
            <a:avLst>
              <a:gd name="adj1" fmla="val -2765212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67909C-4AE1-4C51-9BB5-8C411D13EBFF}"/>
              </a:ext>
            </a:extLst>
          </p:cNvPr>
          <p:cNvGrpSpPr/>
          <p:nvPr/>
        </p:nvGrpSpPr>
        <p:grpSpPr>
          <a:xfrm>
            <a:off x="287870" y="5350155"/>
            <a:ext cx="580972" cy="511848"/>
            <a:chOff x="6128568" y="4365104"/>
            <a:chExt cx="472080" cy="43204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3DB8D3F-92AB-4E15-88CA-FA223A8BAD8E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CB85EA7-583C-437D-997B-64EC17E81DBE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CB85EA7-583C-437D-997B-64EC17E81D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5"/>
                  <a:stretch>
                    <a:fillRect r="-95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6171DA3-EDCE-4BE8-8C57-39CBD1F1EE1F}"/>
              </a:ext>
            </a:extLst>
          </p:cNvPr>
          <p:cNvGrpSpPr/>
          <p:nvPr/>
        </p:nvGrpSpPr>
        <p:grpSpPr>
          <a:xfrm>
            <a:off x="1913462" y="5350155"/>
            <a:ext cx="580972" cy="511848"/>
            <a:chOff x="7124256" y="4517504"/>
            <a:chExt cx="472080" cy="43204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16371D1-AEA6-47D1-8A4E-5878106F6D0E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87ED7A8-5B3E-4524-8CC1-49FED2946A4D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787ED7A8-5B3E-4524-8CC1-49FED2946A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6"/>
                  <a:stretch>
                    <a:fillRect r="-95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橢圓 54">
            <a:extLst>
              <a:ext uri="{FF2B5EF4-FFF2-40B4-BE49-F238E27FC236}">
                <a16:creationId xmlns:a16="http://schemas.microsoft.com/office/drawing/2014/main" id="{A6E12C4A-1D36-4F31-86CC-42B3DCC3DDF3}"/>
              </a:ext>
            </a:extLst>
          </p:cNvPr>
          <p:cNvSpPr/>
          <p:nvPr/>
        </p:nvSpPr>
        <p:spPr>
          <a:xfrm>
            <a:off x="227700" y="3860496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8D42D40-C010-442A-A317-E58FD2CA00D3}"/>
              </a:ext>
            </a:extLst>
          </p:cNvPr>
          <p:cNvSpPr/>
          <p:nvPr/>
        </p:nvSpPr>
        <p:spPr>
          <a:xfrm>
            <a:off x="1849412" y="3860496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5A42F774-050C-4A46-B3D6-4545573BA989}"/>
              </a:ext>
            </a:extLst>
          </p:cNvPr>
          <p:cNvSpPr/>
          <p:nvPr/>
        </p:nvSpPr>
        <p:spPr>
          <a:xfrm>
            <a:off x="1044464" y="2467420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1BB80847-5529-42BF-98FF-E7046F334323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387305" y="1892556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2A52E54-4C98-4F3C-8C31-88A6C9554C5C}"/>
              </a:ext>
            </a:extLst>
          </p:cNvPr>
          <p:cNvCxnSpPr>
            <a:cxnSpLocks/>
            <a:stCxn id="55" idx="0"/>
            <a:endCxn id="57" idx="4"/>
          </p:cNvCxnSpPr>
          <p:nvPr/>
        </p:nvCxnSpPr>
        <p:spPr>
          <a:xfrm flipV="1">
            <a:off x="570541" y="3064576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436DA260-AA2B-4398-922C-D1264ABEEBEB}"/>
              </a:ext>
            </a:extLst>
          </p:cNvPr>
          <p:cNvCxnSpPr>
            <a:cxnSpLocks/>
            <a:stCxn id="51" idx="0"/>
            <a:endCxn id="55" idx="4"/>
          </p:cNvCxnSpPr>
          <p:nvPr/>
        </p:nvCxnSpPr>
        <p:spPr>
          <a:xfrm flipH="1" flipV="1">
            <a:off x="570541" y="4457652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BD034878-A1E8-4A00-BC91-D8C52C670DC0}"/>
              </a:ext>
            </a:extLst>
          </p:cNvPr>
          <p:cNvCxnSpPr>
            <a:cxnSpLocks/>
            <a:stCxn id="54" idx="0"/>
            <a:endCxn id="56" idx="4"/>
          </p:cNvCxnSpPr>
          <p:nvPr/>
        </p:nvCxnSpPr>
        <p:spPr>
          <a:xfrm flipH="1" flipV="1">
            <a:off x="2192253" y="4457652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92E4A03E-4C29-44D9-A089-A011A8BC3E62}"/>
              </a:ext>
            </a:extLst>
          </p:cNvPr>
          <p:cNvCxnSpPr>
            <a:cxnSpLocks/>
            <a:stCxn id="51" idx="0"/>
            <a:endCxn id="56" idx="4"/>
          </p:cNvCxnSpPr>
          <p:nvPr/>
        </p:nvCxnSpPr>
        <p:spPr>
          <a:xfrm flipV="1">
            <a:off x="582358" y="4457652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C9C224CF-DD91-4FB3-9B14-90643C6F061B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H="1" flipV="1">
            <a:off x="570541" y="4457652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0AB3A0F1-18DE-4920-B4E9-726C747772FC}"/>
              </a:ext>
            </a:extLst>
          </p:cNvPr>
          <p:cNvCxnSpPr>
            <a:cxnSpLocks/>
            <a:stCxn id="56" idx="0"/>
            <a:endCxn id="57" idx="4"/>
          </p:cNvCxnSpPr>
          <p:nvPr/>
        </p:nvCxnSpPr>
        <p:spPr>
          <a:xfrm flipH="1" flipV="1">
            <a:off x="1387305" y="3064576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998A24-1B05-4CD5-A4ED-15DB81DD323A}"/>
                  </a:ext>
                </a:extLst>
              </p:cNvPr>
              <p:cNvSpPr txBox="1"/>
              <p:nvPr/>
            </p:nvSpPr>
            <p:spPr>
              <a:xfrm>
                <a:off x="1125213" y="1380708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998A24-1B05-4CD5-A4ED-15DB81DD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13" y="1380708"/>
                <a:ext cx="540075" cy="369332"/>
              </a:xfrm>
              <a:prstGeom prst="rect">
                <a:avLst/>
              </a:prstGeom>
              <a:blipFill>
                <a:blip r:embed="rId7"/>
                <a:stretch>
                  <a:fillRect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C0A9589F-D0BB-4118-8202-603BB9CEC3E7}"/>
              </a:ext>
            </a:extLst>
          </p:cNvPr>
          <p:cNvCxnSpPr>
            <a:stCxn id="55" idx="3"/>
            <a:endCxn id="55" idx="7"/>
          </p:cNvCxnSpPr>
          <p:nvPr/>
        </p:nvCxnSpPr>
        <p:spPr>
          <a:xfrm flipV="1">
            <a:off x="328116" y="3947947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A36C8D55-CD71-4F71-B272-CBF250BA4891}"/>
              </a:ext>
            </a:extLst>
          </p:cNvPr>
          <p:cNvCxnSpPr>
            <a:cxnSpLocks/>
            <a:stCxn id="57" idx="3"/>
            <a:endCxn id="57" idx="7"/>
          </p:cNvCxnSpPr>
          <p:nvPr/>
        </p:nvCxnSpPr>
        <p:spPr>
          <a:xfrm flipV="1">
            <a:off x="1144880" y="2554871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4928A423-AE7F-44FF-BADE-7DF0671F4FEB}"/>
              </a:ext>
            </a:extLst>
          </p:cNvPr>
          <p:cNvCxnSpPr>
            <a:cxnSpLocks/>
            <a:stCxn id="56" idx="3"/>
            <a:endCxn id="56" idx="7"/>
          </p:cNvCxnSpPr>
          <p:nvPr/>
        </p:nvCxnSpPr>
        <p:spPr>
          <a:xfrm flipV="1">
            <a:off x="1949828" y="3947947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CA048453-CC69-4400-BB70-E6987739C87C}"/>
              </a:ext>
            </a:extLst>
          </p:cNvPr>
          <p:cNvGrpSpPr/>
          <p:nvPr/>
        </p:nvGrpSpPr>
        <p:grpSpPr>
          <a:xfrm>
            <a:off x="7341253" y="3906950"/>
            <a:ext cx="845791" cy="557259"/>
            <a:chOff x="2667214" y="3779902"/>
            <a:chExt cx="687264" cy="47037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D532185-CB46-44AC-9518-B26A503DADEF}"/>
                </a:ext>
              </a:extLst>
            </p:cNvPr>
            <p:cNvSpPr/>
            <p:nvPr/>
          </p:nvSpPr>
          <p:spPr>
            <a:xfrm>
              <a:off x="2667214" y="3779902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F19F6C14-6970-49D2-98A7-639FB24A58F9}"/>
                    </a:ext>
                  </a:extLst>
                </p:cNvPr>
                <p:cNvSpPr txBox="1"/>
                <p:nvPr/>
              </p:nvSpPr>
              <p:spPr>
                <a:xfrm>
                  <a:off x="2793390" y="3841303"/>
                  <a:ext cx="561088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+1,1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78" name="文字方塊 77">
                  <a:extLst>
                    <a:ext uri="{FF2B5EF4-FFF2-40B4-BE49-F238E27FC236}">
                      <a16:creationId xmlns:a16="http://schemas.microsoft.com/office/drawing/2014/main" id="{F19F6C14-6970-49D2-98A7-639FB24A5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390" y="3841303"/>
                  <a:ext cx="561088" cy="271104"/>
                </a:xfrm>
                <a:prstGeom prst="rect">
                  <a:avLst/>
                </a:prstGeom>
                <a:blipFill>
                  <a:blip r:embed="rId8"/>
                  <a:stretch>
                    <a:fillRect l="-5310" r="-3540" b="-113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D477EADA-6351-401E-871A-D45B77224894}"/>
              </a:ext>
            </a:extLst>
          </p:cNvPr>
          <p:cNvGrpSpPr/>
          <p:nvPr/>
        </p:nvGrpSpPr>
        <p:grpSpPr>
          <a:xfrm>
            <a:off x="8389259" y="3906950"/>
            <a:ext cx="820484" cy="557259"/>
            <a:chOff x="3779912" y="3788131"/>
            <a:chExt cx="666700" cy="470379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09BAAE8-876C-409E-97B5-5EDDBB0BA3E0}"/>
                </a:ext>
              </a:extLst>
            </p:cNvPr>
            <p:cNvSpPr/>
            <p:nvPr/>
          </p:nvSpPr>
          <p:spPr>
            <a:xfrm>
              <a:off x="3779912" y="3788131"/>
              <a:ext cx="504056" cy="4703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00DBD97C-3B66-493B-B6D3-B4BCA6A5E287}"/>
                    </a:ext>
                  </a:extLst>
                </p:cNvPr>
                <p:cNvSpPr txBox="1"/>
                <p:nvPr/>
              </p:nvSpPr>
              <p:spPr>
                <a:xfrm>
                  <a:off x="3885525" y="3841303"/>
                  <a:ext cx="561087" cy="271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+1,2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1" name="文字方塊 80">
                  <a:extLst>
                    <a:ext uri="{FF2B5EF4-FFF2-40B4-BE49-F238E27FC236}">
                      <a16:creationId xmlns:a16="http://schemas.microsoft.com/office/drawing/2014/main" id="{00DBD97C-3B66-493B-B6D3-B4BCA6A5E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5" y="3841303"/>
                  <a:ext cx="561087" cy="271104"/>
                </a:xfrm>
                <a:prstGeom prst="rect">
                  <a:avLst/>
                </a:prstGeom>
                <a:blipFill>
                  <a:blip r:embed="rId9"/>
                  <a:stretch>
                    <a:fillRect l="-5310" r="-3540" b="-132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2" name="弧形接點 59">
            <a:extLst>
              <a:ext uri="{FF2B5EF4-FFF2-40B4-BE49-F238E27FC236}">
                <a16:creationId xmlns:a16="http://schemas.microsoft.com/office/drawing/2014/main" id="{ED18DDCC-8FFE-4F06-AEA2-B2A6E316A50D}"/>
              </a:ext>
            </a:extLst>
          </p:cNvPr>
          <p:cNvCxnSpPr>
            <a:cxnSpLocks/>
            <a:stCxn id="90" idx="0"/>
            <a:endCxn id="77" idx="0"/>
          </p:cNvCxnSpPr>
          <p:nvPr/>
        </p:nvCxnSpPr>
        <p:spPr>
          <a:xfrm rot="16200000" flipH="1">
            <a:off x="6362860" y="2618399"/>
            <a:ext cx="15353" cy="2561749"/>
          </a:xfrm>
          <a:prstGeom prst="curvedConnector3">
            <a:avLst>
              <a:gd name="adj1" fmla="val -2279020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弧形接點 61">
            <a:extLst>
              <a:ext uri="{FF2B5EF4-FFF2-40B4-BE49-F238E27FC236}">
                <a16:creationId xmlns:a16="http://schemas.microsoft.com/office/drawing/2014/main" id="{B4A28D60-28FD-4925-958E-D82F0551D129}"/>
              </a:ext>
            </a:extLst>
          </p:cNvPr>
          <p:cNvCxnSpPr>
            <a:cxnSpLocks/>
            <a:stCxn id="91" idx="0"/>
            <a:endCxn id="80" idx="0"/>
          </p:cNvCxnSpPr>
          <p:nvPr/>
        </p:nvCxnSpPr>
        <p:spPr>
          <a:xfrm rot="16200000" flipH="1">
            <a:off x="7697718" y="2905253"/>
            <a:ext cx="15353" cy="1988040"/>
          </a:xfrm>
          <a:prstGeom prst="curvedConnector3">
            <a:avLst>
              <a:gd name="adj1" fmla="val -2035941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47CAAF7D-F2F8-4C17-9B82-82BB3D023004}"/>
              </a:ext>
            </a:extLst>
          </p:cNvPr>
          <p:cNvGrpSpPr/>
          <p:nvPr/>
        </p:nvGrpSpPr>
        <p:grpSpPr>
          <a:xfrm>
            <a:off x="4806992" y="5381256"/>
            <a:ext cx="580972" cy="511848"/>
            <a:chOff x="6128568" y="4365104"/>
            <a:chExt cx="472080" cy="432048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13C21D0-5B51-4BA3-B82F-45B5426FA7D9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38E1897-CB18-49FE-8E7F-147916194CF1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038E1897-CB18-49FE-8E7F-147916194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10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07AAEA49-B278-4ABD-B9F3-2B6331368370}"/>
              </a:ext>
            </a:extLst>
          </p:cNvPr>
          <p:cNvGrpSpPr/>
          <p:nvPr/>
        </p:nvGrpSpPr>
        <p:grpSpPr>
          <a:xfrm>
            <a:off x="6432584" y="5381256"/>
            <a:ext cx="580972" cy="511848"/>
            <a:chOff x="7124256" y="4517504"/>
            <a:chExt cx="472080" cy="432048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A96F20C-FCF6-47D3-BC16-83E6B46CD037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9ABFFF6-CC2C-40D5-9636-35270C18EF27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99ABFFF6-CC2C-40D5-9636-35270C18EF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11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橢圓 89">
            <a:extLst>
              <a:ext uri="{FF2B5EF4-FFF2-40B4-BE49-F238E27FC236}">
                <a16:creationId xmlns:a16="http://schemas.microsoft.com/office/drawing/2014/main" id="{DC6148C1-07F3-45C3-9CE7-24B5F3D87A00}"/>
              </a:ext>
            </a:extLst>
          </p:cNvPr>
          <p:cNvSpPr/>
          <p:nvPr/>
        </p:nvSpPr>
        <p:spPr>
          <a:xfrm>
            <a:off x="4746822" y="3891597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E9A2507-4649-455D-A1AB-79A5F8E2DA94}"/>
              </a:ext>
            </a:extLst>
          </p:cNvPr>
          <p:cNvSpPr/>
          <p:nvPr/>
        </p:nvSpPr>
        <p:spPr>
          <a:xfrm>
            <a:off x="6368534" y="3891597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5E061049-AEBF-421E-AD75-20650BC890DA}"/>
              </a:ext>
            </a:extLst>
          </p:cNvPr>
          <p:cNvSpPr/>
          <p:nvPr/>
        </p:nvSpPr>
        <p:spPr>
          <a:xfrm>
            <a:off x="5563586" y="249852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49C9023F-79CF-48DE-A3B6-B8981C50388A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5906427" y="1923657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5F090113-D8DB-41E0-B583-37F6C790C4F9}"/>
              </a:ext>
            </a:extLst>
          </p:cNvPr>
          <p:cNvCxnSpPr>
            <a:cxnSpLocks/>
            <a:stCxn id="90" idx="0"/>
            <a:endCxn id="92" idx="4"/>
          </p:cNvCxnSpPr>
          <p:nvPr/>
        </p:nvCxnSpPr>
        <p:spPr>
          <a:xfrm flipV="1">
            <a:off x="5089663" y="3095677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C1F81D05-A725-4421-85BB-48C2B2B3D15A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 flipH="1" flipV="1">
            <a:off x="5089663" y="4488753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2FEF9A22-D997-4142-80B3-4B7373084FED}"/>
              </a:ext>
            </a:extLst>
          </p:cNvPr>
          <p:cNvCxnSpPr>
            <a:cxnSpLocks/>
            <a:stCxn id="89" idx="0"/>
            <a:endCxn id="91" idx="4"/>
          </p:cNvCxnSpPr>
          <p:nvPr/>
        </p:nvCxnSpPr>
        <p:spPr>
          <a:xfrm flipH="1" flipV="1">
            <a:off x="6711375" y="4488753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8450381C-B28E-4684-A38E-87F8ED13734F}"/>
              </a:ext>
            </a:extLst>
          </p:cNvPr>
          <p:cNvCxnSpPr>
            <a:cxnSpLocks/>
            <a:stCxn id="86" idx="0"/>
            <a:endCxn id="91" idx="4"/>
          </p:cNvCxnSpPr>
          <p:nvPr/>
        </p:nvCxnSpPr>
        <p:spPr>
          <a:xfrm flipV="1">
            <a:off x="5101480" y="4488753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B50D77EC-B8AF-40E2-B1F1-739A0AB911FC}"/>
              </a:ext>
            </a:extLst>
          </p:cNvPr>
          <p:cNvCxnSpPr>
            <a:cxnSpLocks/>
            <a:stCxn id="89" idx="0"/>
            <a:endCxn id="90" idx="4"/>
          </p:cNvCxnSpPr>
          <p:nvPr/>
        </p:nvCxnSpPr>
        <p:spPr>
          <a:xfrm flipH="1" flipV="1">
            <a:off x="5089663" y="4488753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668DD90A-2D77-49AA-B5A9-F009B226C202}"/>
              </a:ext>
            </a:extLst>
          </p:cNvPr>
          <p:cNvCxnSpPr>
            <a:cxnSpLocks/>
            <a:stCxn id="91" idx="0"/>
            <a:endCxn id="92" idx="4"/>
          </p:cNvCxnSpPr>
          <p:nvPr/>
        </p:nvCxnSpPr>
        <p:spPr>
          <a:xfrm flipH="1" flipV="1">
            <a:off x="5906427" y="3095677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7F8540B6-0519-43DE-911B-D607248E83BD}"/>
                  </a:ext>
                </a:extLst>
              </p:cNvPr>
              <p:cNvSpPr txBox="1"/>
              <p:nvPr/>
            </p:nvSpPr>
            <p:spPr>
              <a:xfrm>
                <a:off x="5644335" y="1411809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7F8540B6-0519-43DE-911B-D607248E8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335" y="1411809"/>
                <a:ext cx="540075" cy="369332"/>
              </a:xfrm>
              <a:prstGeom prst="rect">
                <a:avLst/>
              </a:prstGeom>
              <a:blipFill>
                <a:blip r:embed="rId12"/>
                <a:stretch>
                  <a:fillRect l="-21348" r="-213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8CC9FAFF-A680-4C1A-AEC9-82B4ADC52D9B}"/>
              </a:ext>
            </a:extLst>
          </p:cNvPr>
          <p:cNvCxnSpPr>
            <a:stCxn id="90" idx="3"/>
            <a:endCxn id="90" idx="7"/>
          </p:cNvCxnSpPr>
          <p:nvPr/>
        </p:nvCxnSpPr>
        <p:spPr>
          <a:xfrm flipV="1">
            <a:off x="4847238" y="3979048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直線接點 101">
            <a:extLst>
              <a:ext uri="{FF2B5EF4-FFF2-40B4-BE49-F238E27FC236}">
                <a16:creationId xmlns:a16="http://schemas.microsoft.com/office/drawing/2014/main" id="{6DDF7A22-1D73-4DFD-91D3-8783FB45A307}"/>
              </a:ext>
            </a:extLst>
          </p:cNvPr>
          <p:cNvCxnSpPr>
            <a:cxnSpLocks/>
            <a:stCxn id="92" idx="3"/>
            <a:endCxn id="92" idx="7"/>
          </p:cNvCxnSpPr>
          <p:nvPr/>
        </p:nvCxnSpPr>
        <p:spPr>
          <a:xfrm flipV="1">
            <a:off x="5664002" y="258597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5D3C776-E937-47A8-B759-E297CC204FE1}"/>
              </a:ext>
            </a:extLst>
          </p:cNvPr>
          <p:cNvCxnSpPr>
            <a:cxnSpLocks/>
            <a:stCxn id="91" idx="3"/>
            <a:endCxn id="91" idx="7"/>
          </p:cNvCxnSpPr>
          <p:nvPr/>
        </p:nvCxnSpPr>
        <p:spPr>
          <a:xfrm flipV="1">
            <a:off x="6468950" y="3979048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弧形接點 76">
            <a:extLst>
              <a:ext uri="{FF2B5EF4-FFF2-40B4-BE49-F238E27FC236}">
                <a16:creationId xmlns:a16="http://schemas.microsoft.com/office/drawing/2014/main" id="{93263A56-57D1-499E-8A11-6B8DA454A017}"/>
              </a:ext>
            </a:extLst>
          </p:cNvPr>
          <p:cNvCxnSpPr>
            <a:cxnSpLocks/>
            <a:stCxn id="136" idx="2"/>
            <a:endCxn id="90" idx="4"/>
          </p:cNvCxnSpPr>
          <p:nvPr/>
        </p:nvCxnSpPr>
        <p:spPr>
          <a:xfrm rot="16200000" flipH="1">
            <a:off x="4078491" y="3477580"/>
            <a:ext cx="55645" cy="1966699"/>
          </a:xfrm>
          <a:prstGeom prst="curvedConnector3">
            <a:avLst>
              <a:gd name="adj1" fmla="val 661732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弧形接點 76">
            <a:extLst>
              <a:ext uri="{FF2B5EF4-FFF2-40B4-BE49-F238E27FC236}">
                <a16:creationId xmlns:a16="http://schemas.microsoft.com/office/drawing/2014/main" id="{958E7BEA-97A6-4F65-9B12-D6450527B74E}"/>
              </a:ext>
            </a:extLst>
          </p:cNvPr>
          <p:cNvCxnSpPr>
            <a:cxnSpLocks/>
            <a:stCxn id="139" idx="2"/>
            <a:endCxn id="91" idx="4"/>
          </p:cNvCxnSpPr>
          <p:nvPr/>
        </p:nvCxnSpPr>
        <p:spPr>
          <a:xfrm rot="16200000" flipH="1">
            <a:off x="5366693" y="3144070"/>
            <a:ext cx="55645" cy="2633719"/>
          </a:xfrm>
          <a:prstGeom prst="curvedConnector3">
            <a:avLst>
              <a:gd name="adj1" fmla="val 795877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FAE735D-4916-494E-A631-14C19C97CD76}"/>
              </a:ext>
            </a:extLst>
          </p:cNvPr>
          <p:cNvSpPr txBox="1"/>
          <p:nvPr/>
        </p:nvSpPr>
        <p:spPr>
          <a:xfrm>
            <a:off x="9250247" y="4018098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…</a:t>
            </a:r>
            <a:endParaRPr lang="zh-TW" altLang="en-US" sz="24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2E47E0D-C048-4B4B-8283-1931CD5F6441}"/>
              </a:ext>
            </a:extLst>
          </p:cNvPr>
          <p:cNvSpPr txBox="1"/>
          <p:nvPr/>
        </p:nvSpPr>
        <p:spPr>
          <a:xfrm>
            <a:off x="6830834" y="94458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Input sequence: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82C1C613-9B79-45DF-8458-5092DF67744E}"/>
              </a:ext>
            </a:extLst>
          </p:cNvPr>
          <p:cNvGrpSpPr/>
          <p:nvPr/>
        </p:nvGrpSpPr>
        <p:grpSpPr>
          <a:xfrm>
            <a:off x="9326113" y="5396810"/>
            <a:ext cx="580972" cy="511848"/>
            <a:chOff x="6128568" y="4365104"/>
            <a:chExt cx="472080" cy="432048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342A2C84-CB06-4F35-88CE-1EB6D226F5F6}"/>
                </a:ext>
              </a:extLst>
            </p:cNvPr>
            <p:cNvSpPr/>
            <p:nvPr/>
          </p:nvSpPr>
          <p:spPr>
            <a:xfrm>
              <a:off x="6128568" y="43651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A1720632-F988-43B8-8430-D938C1FA03A9}"/>
                    </a:ext>
                  </a:extLst>
                </p:cNvPr>
                <p:cNvSpPr/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A1720632-F988-43B8-8430-D938C1FA0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5072" y="4365104"/>
                  <a:ext cx="465576" cy="403383"/>
                </a:xfrm>
                <a:prstGeom prst="rect">
                  <a:avLst/>
                </a:prstGeom>
                <a:blipFill>
                  <a:blip r:embed="rId13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群組 152">
            <a:extLst>
              <a:ext uri="{FF2B5EF4-FFF2-40B4-BE49-F238E27FC236}">
                <a16:creationId xmlns:a16="http://schemas.microsoft.com/office/drawing/2014/main" id="{BA32EEDA-0057-47DE-AB02-AC83DE3DE997}"/>
              </a:ext>
            </a:extLst>
          </p:cNvPr>
          <p:cNvGrpSpPr/>
          <p:nvPr/>
        </p:nvGrpSpPr>
        <p:grpSpPr>
          <a:xfrm>
            <a:off x="10951705" y="5396810"/>
            <a:ext cx="580972" cy="511848"/>
            <a:chOff x="7124256" y="4517504"/>
            <a:chExt cx="472080" cy="432048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9161C3AF-BF40-43E6-AD62-78DD39FE5F3A}"/>
                </a:ext>
              </a:extLst>
            </p:cNvPr>
            <p:cNvSpPr/>
            <p:nvPr/>
          </p:nvSpPr>
          <p:spPr>
            <a:xfrm>
              <a:off x="7124256" y="4517504"/>
              <a:ext cx="444472" cy="432048"/>
            </a:xfrm>
            <a:prstGeom prst="rect">
              <a:avLst/>
            </a:prstGeom>
            <a:solidFill>
              <a:srgbClr val="FFFF66"/>
            </a:solidFill>
            <a:ln w="3175">
              <a:solidFill>
                <a:srgbClr val="F0F0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A2B21D0A-26C0-4E31-B0B6-70AA9CC4E433}"/>
                    </a:ext>
                  </a:extLst>
                </p:cNvPr>
                <p:cNvSpPr/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/>
                </a:p>
              </p:txBody>
            </p:sp>
          </mc:Choice>
          <mc:Fallback xmlns=""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A2B21D0A-26C0-4E31-B0B6-70AA9CC4E4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0760" y="4517504"/>
                  <a:ext cx="465576" cy="403383"/>
                </a:xfrm>
                <a:prstGeom prst="rect">
                  <a:avLst/>
                </a:prstGeom>
                <a:blipFill>
                  <a:blip r:embed="rId14"/>
                  <a:stretch>
                    <a:fillRect r="-6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>
            <a:extLst>
              <a:ext uri="{FF2B5EF4-FFF2-40B4-BE49-F238E27FC236}">
                <a16:creationId xmlns:a16="http://schemas.microsoft.com/office/drawing/2014/main" id="{AF5B9E01-F6DA-4E97-81B8-293275CA72B5}"/>
              </a:ext>
            </a:extLst>
          </p:cNvPr>
          <p:cNvSpPr/>
          <p:nvPr/>
        </p:nvSpPr>
        <p:spPr>
          <a:xfrm>
            <a:off x="9265943" y="390715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>
            <a:extLst>
              <a:ext uri="{FF2B5EF4-FFF2-40B4-BE49-F238E27FC236}">
                <a16:creationId xmlns:a16="http://schemas.microsoft.com/office/drawing/2014/main" id="{4DE0FB22-5A9F-4002-B917-1E1CA3916391}"/>
              </a:ext>
            </a:extLst>
          </p:cNvPr>
          <p:cNvSpPr/>
          <p:nvPr/>
        </p:nvSpPr>
        <p:spPr>
          <a:xfrm>
            <a:off x="10887655" y="3907151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>
            <a:extLst>
              <a:ext uri="{FF2B5EF4-FFF2-40B4-BE49-F238E27FC236}">
                <a16:creationId xmlns:a16="http://schemas.microsoft.com/office/drawing/2014/main" id="{ECF271AD-4D5B-4A08-9CC7-5E34818534FE}"/>
              </a:ext>
            </a:extLst>
          </p:cNvPr>
          <p:cNvSpPr/>
          <p:nvPr/>
        </p:nvSpPr>
        <p:spPr>
          <a:xfrm>
            <a:off x="10082707" y="2514075"/>
            <a:ext cx="685681" cy="597156"/>
          </a:xfrm>
          <a:prstGeom prst="ellipse">
            <a:avLst/>
          </a:prstGeom>
          <a:ln w="31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AF4E08C6-03AE-452C-BFE0-A6C7B005A0AA}"/>
              </a:ext>
            </a:extLst>
          </p:cNvPr>
          <p:cNvCxnSpPr>
            <a:cxnSpLocks/>
            <a:stCxn id="158" idx="0"/>
          </p:cNvCxnSpPr>
          <p:nvPr/>
        </p:nvCxnSpPr>
        <p:spPr>
          <a:xfrm flipV="1">
            <a:off x="10425548" y="1939211"/>
            <a:ext cx="0" cy="5748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BDA0CE3B-F620-4B5C-84EA-E623A2FF27C5}"/>
              </a:ext>
            </a:extLst>
          </p:cNvPr>
          <p:cNvCxnSpPr>
            <a:cxnSpLocks/>
            <a:stCxn id="156" idx="0"/>
            <a:endCxn id="158" idx="4"/>
          </p:cNvCxnSpPr>
          <p:nvPr/>
        </p:nvCxnSpPr>
        <p:spPr>
          <a:xfrm flipV="1">
            <a:off x="9608784" y="3111231"/>
            <a:ext cx="816764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12C243C-9F9E-4992-ABF3-D8E25C7AA740}"/>
              </a:ext>
            </a:extLst>
          </p:cNvPr>
          <p:cNvCxnSpPr>
            <a:cxnSpLocks/>
            <a:stCxn id="152" idx="0"/>
            <a:endCxn id="156" idx="4"/>
          </p:cNvCxnSpPr>
          <p:nvPr/>
        </p:nvCxnSpPr>
        <p:spPr>
          <a:xfrm flipH="1" flipV="1">
            <a:off x="9608784" y="4504307"/>
            <a:ext cx="1181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236FF4FA-C785-4888-B78A-3466393619EB}"/>
              </a:ext>
            </a:extLst>
          </p:cNvPr>
          <p:cNvCxnSpPr>
            <a:cxnSpLocks/>
            <a:stCxn id="155" idx="0"/>
            <a:endCxn id="157" idx="4"/>
          </p:cNvCxnSpPr>
          <p:nvPr/>
        </p:nvCxnSpPr>
        <p:spPr>
          <a:xfrm flipH="1" flipV="1">
            <a:off x="11230496" y="4504307"/>
            <a:ext cx="15697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直線單箭頭接點 162">
            <a:extLst>
              <a:ext uri="{FF2B5EF4-FFF2-40B4-BE49-F238E27FC236}">
                <a16:creationId xmlns:a16="http://schemas.microsoft.com/office/drawing/2014/main" id="{980ED075-017D-48AB-9A90-F8E8118B6A66}"/>
              </a:ext>
            </a:extLst>
          </p:cNvPr>
          <p:cNvCxnSpPr>
            <a:cxnSpLocks/>
            <a:stCxn id="152" idx="0"/>
            <a:endCxn id="157" idx="4"/>
          </p:cNvCxnSpPr>
          <p:nvPr/>
        </p:nvCxnSpPr>
        <p:spPr>
          <a:xfrm flipV="1">
            <a:off x="9620601" y="4504307"/>
            <a:ext cx="1609895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6B9AEEE3-0869-47FD-8D91-67A45D66D2FB}"/>
              </a:ext>
            </a:extLst>
          </p:cNvPr>
          <p:cNvCxnSpPr>
            <a:cxnSpLocks/>
            <a:stCxn id="155" idx="0"/>
            <a:endCxn id="156" idx="4"/>
          </p:cNvCxnSpPr>
          <p:nvPr/>
        </p:nvCxnSpPr>
        <p:spPr>
          <a:xfrm flipH="1" flipV="1">
            <a:off x="9608784" y="4504307"/>
            <a:ext cx="1637409" cy="8925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B081ABD-BF46-481C-9BF6-C3A51CB498DD}"/>
              </a:ext>
            </a:extLst>
          </p:cNvPr>
          <p:cNvCxnSpPr>
            <a:cxnSpLocks/>
            <a:stCxn id="157" idx="0"/>
            <a:endCxn id="158" idx="4"/>
          </p:cNvCxnSpPr>
          <p:nvPr/>
        </p:nvCxnSpPr>
        <p:spPr>
          <a:xfrm flipH="1" flipV="1">
            <a:off x="10425548" y="3111231"/>
            <a:ext cx="804948" cy="79592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D16098D-EFED-423C-8D0A-71F6C538FFB0}"/>
                  </a:ext>
                </a:extLst>
              </p:cNvPr>
              <p:cNvSpPr txBox="1"/>
              <p:nvPr/>
            </p:nvSpPr>
            <p:spPr>
              <a:xfrm>
                <a:off x="10163456" y="1427363"/>
                <a:ext cx="5400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0D16098D-EFED-423C-8D0A-71F6C538F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456" y="1427363"/>
                <a:ext cx="540075" cy="369332"/>
              </a:xfrm>
              <a:prstGeom prst="rect">
                <a:avLst/>
              </a:prstGeom>
              <a:blipFill>
                <a:blip r:embed="rId15"/>
                <a:stretch>
                  <a:fillRect l="-20225" r="-21348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7FE5F10C-0AFE-47D2-B17D-FB39F6414C5E}"/>
              </a:ext>
            </a:extLst>
          </p:cNvPr>
          <p:cNvCxnSpPr>
            <a:stCxn id="156" idx="3"/>
            <a:endCxn id="156" idx="7"/>
          </p:cNvCxnSpPr>
          <p:nvPr/>
        </p:nvCxnSpPr>
        <p:spPr>
          <a:xfrm flipV="1">
            <a:off x="9366359" y="399460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DC37A860-0A0E-406F-9D46-AAB7B178B6FB}"/>
              </a:ext>
            </a:extLst>
          </p:cNvPr>
          <p:cNvCxnSpPr>
            <a:cxnSpLocks/>
            <a:stCxn id="158" idx="3"/>
            <a:endCxn id="158" idx="7"/>
          </p:cNvCxnSpPr>
          <p:nvPr/>
        </p:nvCxnSpPr>
        <p:spPr>
          <a:xfrm flipV="1">
            <a:off x="10183123" y="2601526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id="{24E8ECE5-1E4A-4A78-B26B-CF71176EC42F}"/>
              </a:ext>
            </a:extLst>
          </p:cNvPr>
          <p:cNvCxnSpPr>
            <a:cxnSpLocks/>
            <a:stCxn id="157" idx="3"/>
            <a:endCxn id="157" idx="7"/>
          </p:cNvCxnSpPr>
          <p:nvPr/>
        </p:nvCxnSpPr>
        <p:spPr>
          <a:xfrm flipV="1">
            <a:off x="10988071" y="3994602"/>
            <a:ext cx="484849" cy="422254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弧形接點 76">
            <a:extLst>
              <a:ext uri="{FF2B5EF4-FFF2-40B4-BE49-F238E27FC236}">
                <a16:creationId xmlns:a16="http://schemas.microsoft.com/office/drawing/2014/main" id="{E92F25F4-7B82-4793-A6AD-73DBB30380CA}"/>
              </a:ext>
            </a:extLst>
          </p:cNvPr>
          <p:cNvCxnSpPr>
            <a:cxnSpLocks/>
            <a:stCxn id="77" idx="2"/>
            <a:endCxn id="156" idx="4"/>
          </p:cNvCxnSpPr>
          <p:nvPr/>
        </p:nvCxnSpPr>
        <p:spPr>
          <a:xfrm rot="16200000" flipH="1">
            <a:off x="8610050" y="3505573"/>
            <a:ext cx="40098" cy="1957369"/>
          </a:xfrm>
          <a:prstGeom prst="curvedConnector3">
            <a:avLst>
              <a:gd name="adj1" fmla="val 809721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1" name="弧形接點 76">
            <a:extLst>
              <a:ext uri="{FF2B5EF4-FFF2-40B4-BE49-F238E27FC236}">
                <a16:creationId xmlns:a16="http://schemas.microsoft.com/office/drawing/2014/main" id="{0B1749D3-016B-4861-90BB-DDAF9D2481F3}"/>
              </a:ext>
            </a:extLst>
          </p:cNvPr>
          <p:cNvCxnSpPr>
            <a:cxnSpLocks/>
            <a:stCxn id="80" idx="2"/>
            <a:endCxn id="157" idx="4"/>
          </p:cNvCxnSpPr>
          <p:nvPr/>
        </p:nvCxnSpPr>
        <p:spPr>
          <a:xfrm rot="16200000" flipH="1">
            <a:off x="9944909" y="3218720"/>
            <a:ext cx="40098" cy="2531075"/>
          </a:xfrm>
          <a:prstGeom prst="curvedConnector3">
            <a:avLst>
              <a:gd name="adj1" fmla="val 902798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F21E4EC2-5400-4FE5-8B9F-4D0650001FE3}"/>
              </a:ext>
            </a:extLst>
          </p:cNvPr>
          <p:cNvSpPr txBox="1"/>
          <p:nvPr/>
        </p:nvSpPr>
        <p:spPr>
          <a:xfrm>
            <a:off x="11642982" y="327835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7C57317D-7C06-4960-BE05-792EEEDC8C05}"/>
              </a:ext>
            </a:extLst>
          </p:cNvPr>
          <p:cNvSpPr txBox="1"/>
          <p:nvPr/>
        </p:nvSpPr>
        <p:spPr>
          <a:xfrm>
            <a:off x="570540" y="875317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Simple example:</a:t>
            </a:r>
            <a:endParaRPr lang="zh-TW" altLang="en-US" sz="2400" b="1" dirty="0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21615E51-C36A-4D9D-BA85-B1BA0222754D}"/>
              </a:ext>
            </a:extLst>
          </p:cNvPr>
          <p:cNvSpPr txBox="1"/>
          <p:nvPr/>
        </p:nvSpPr>
        <p:spPr>
          <a:xfrm>
            <a:off x="2055469" y="2111545"/>
            <a:ext cx="334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All the weights are “1”, no bias</a:t>
            </a:r>
          </a:p>
          <a:p>
            <a:r>
              <a:rPr lang="en-US" altLang="zh-TW" b="1" dirty="0"/>
              <a:t>All activation functions are linear</a:t>
            </a:r>
            <a:endParaRPr lang="zh-TW" altLang="en-US" b="1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A0F35A3-9178-422A-A13B-984EF78F8DA9}"/>
              </a:ext>
            </a:extLst>
          </p:cNvPr>
          <p:cNvSpPr txBox="1"/>
          <p:nvPr/>
        </p:nvSpPr>
        <p:spPr>
          <a:xfrm>
            <a:off x="6661925" y="1442472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Output sequence</a:t>
            </a:r>
            <a:r>
              <a:rPr lang="en-US" altLang="zh-TW" sz="2000" b="1" dirty="0">
                <a:solidFill>
                  <a:srgbClr val="0000FF"/>
                </a:solidFill>
              </a:rPr>
              <a:t>: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9C1DF0A-087A-45B3-BE02-DBD6F18A0F20}"/>
                  </a:ext>
                </a:extLst>
              </p:cNvPr>
              <p:cNvSpPr txBox="1"/>
              <p:nvPr/>
            </p:nvSpPr>
            <p:spPr>
              <a:xfrm>
                <a:off x="8610720" y="913034"/>
                <a:ext cx="349775" cy="513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C1DF0A-087A-45B3-BE02-DBD6F18A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720" y="913034"/>
                <a:ext cx="349775" cy="51321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7946D071-D4D0-4AF5-8603-9AD71C0F3345}"/>
                  </a:ext>
                </a:extLst>
              </p:cNvPr>
              <p:cNvSpPr txBox="1"/>
              <p:nvPr/>
            </p:nvSpPr>
            <p:spPr>
              <a:xfrm>
                <a:off x="9031553" y="913034"/>
                <a:ext cx="387735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946D071-D4D0-4AF5-8603-9AD71C0F3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53" y="913034"/>
                <a:ext cx="387735" cy="511166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4135DB57-03BA-4C6B-8D3D-B99C6B0BCBA2}"/>
                  </a:ext>
                </a:extLst>
              </p:cNvPr>
              <p:cNvSpPr txBox="1"/>
              <p:nvPr/>
            </p:nvSpPr>
            <p:spPr>
              <a:xfrm>
                <a:off x="9452386" y="913034"/>
                <a:ext cx="387735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00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135DB57-03BA-4C6B-8D3D-B99C6B0BC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386" y="913034"/>
                <a:ext cx="387735" cy="513217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4CF69896-2939-4CA3-8712-B9ECCE616553}"/>
              </a:ext>
            </a:extLst>
          </p:cNvPr>
          <p:cNvSpPr txBox="1"/>
          <p:nvPr/>
        </p:nvSpPr>
        <p:spPr>
          <a:xfrm>
            <a:off x="9852583" y="936872"/>
            <a:ext cx="33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…</a:t>
            </a:r>
            <a:endParaRPr lang="zh-TW" altLang="en-US" sz="16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5142B9-18CA-4256-A039-D107CAF334C5}"/>
              </a:ext>
            </a:extLst>
          </p:cNvPr>
          <p:cNvSpPr/>
          <p:nvPr/>
        </p:nvSpPr>
        <p:spPr>
          <a:xfrm>
            <a:off x="679155" y="5745460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BFA21E8-7444-41FC-9325-1F41BEE157A6}"/>
              </a:ext>
            </a:extLst>
          </p:cNvPr>
          <p:cNvSpPr/>
          <p:nvPr/>
        </p:nvSpPr>
        <p:spPr>
          <a:xfrm>
            <a:off x="2287107" y="5751521"/>
            <a:ext cx="428113" cy="36238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8B74147-C909-4DB9-A7E2-39BFB44E1D67}"/>
              </a:ext>
            </a:extLst>
          </p:cNvPr>
          <p:cNvSpPr/>
          <p:nvPr/>
        </p:nvSpPr>
        <p:spPr>
          <a:xfrm>
            <a:off x="1619304" y="1512723"/>
            <a:ext cx="428113" cy="376604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7E646B-A91C-490C-82A8-ACB8F6582950}"/>
              </a:ext>
            </a:extLst>
          </p:cNvPr>
          <p:cNvSpPr txBox="1"/>
          <p:nvPr/>
        </p:nvSpPr>
        <p:spPr>
          <a:xfrm>
            <a:off x="8629382" y="1485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FF"/>
                </a:solidFill>
              </a:rPr>
              <a:t>2</a:t>
            </a:r>
            <a:endParaRPr lang="zh-TW" altLang="en-US" sz="2000" dirty="0">
              <a:solidFill>
                <a:srgbClr val="FF00FF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258861C-9C75-4084-A84F-A9113A31AB5A}"/>
              </a:ext>
            </a:extLst>
          </p:cNvPr>
          <p:cNvSpPr/>
          <p:nvPr/>
        </p:nvSpPr>
        <p:spPr>
          <a:xfrm>
            <a:off x="2924735" y="3989569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CE4502FD-DA2C-450F-AC65-AAF16751D09F}"/>
              </a:ext>
            </a:extLst>
          </p:cNvPr>
          <p:cNvSpPr/>
          <p:nvPr/>
        </p:nvSpPr>
        <p:spPr>
          <a:xfrm>
            <a:off x="3878130" y="3948591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9888469-3EF6-4C47-B71B-DF1D8CB6C0FC}"/>
              </a:ext>
            </a:extLst>
          </p:cNvPr>
          <p:cNvSpPr/>
          <p:nvPr/>
        </p:nvSpPr>
        <p:spPr>
          <a:xfrm>
            <a:off x="5218446" y="5778014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88044EF-9D3A-49D4-9076-3C7A2A9E05BF}"/>
              </a:ext>
            </a:extLst>
          </p:cNvPr>
          <p:cNvSpPr/>
          <p:nvPr/>
        </p:nvSpPr>
        <p:spPr>
          <a:xfrm>
            <a:off x="6830834" y="5767662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A8E6818-8482-44AE-9EB4-D35D288E78AE}"/>
              </a:ext>
            </a:extLst>
          </p:cNvPr>
          <p:cNvSpPr/>
          <p:nvPr/>
        </p:nvSpPr>
        <p:spPr>
          <a:xfrm>
            <a:off x="6199222" y="1495370"/>
            <a:ext cx="428113" cy="376604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2A5474C-E109-4C52-91C4-60026D6A93A7}"/>
              </a:ext>
            </a:extLst>
          </p:cNvPr>
          <p:cNvSpPr txBox="1"/>
          <p:nvPr/>
        </p:nvSpPr>
        <p:spPr>
          <a:xfrm>
            <a:off x="9037717" y="148590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FF"/>
                </a:solidFill>
              </a:rPr>
              <a:t>4</a:t>
            </a:r>
            <a:endParaRPr lang="zh-TW" altLang="en-US" sz="2000" dirty="0">
              <a:solidFill>
                <a:srgbClr val="FF00FF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DE02DC7-1D37-4FAF-A151-0C78D958D0F4}"/>
              </a:ext>
            </a:extLst>
          </p:cNvPr>
          <p:cNvSpPr/>
          <p:nvPr/>
        </p:nvSpPr>
        <p:spPr>
          <a:xfrm>
            <a:off x="9770237" y="5784103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19A1585-04E4-4630-A7BF-FB582ABC263C}"/>
              </a:ext>
            </a:extLst>
          </p:cNvPr>
          <p:cNvSpPr/>
          <p:nvPr/>
        </p:nvSpPr>
        <p:spPr>
          <a:xfrm>
            <a:off x="11359279" y="5801573"/>
            <a:ext cx="428113" cy="36238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8CD631D-1A16-4300-8198-038DE0DAD911}"/>
              </a:ext>
            </a:extLst>
          </p:cNvPr>
          <p:cNvSpPr/>
          <p:nvPr/>
        </p:nvSpPr>
        <p:spPr>
          <a:xfrm>
            <a:off x="7453228" y="3988624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0F8F915A-D020-4384-93EF-AFC1707C65C8}"/>
              </a:ext>
            </a:extLst>
          </p:cNvPr>
          <p:cNvSpPr/>
          <p:nvPr/>
        </p:nvSpPr>
        <p:spPr>
          <a:xfrm>
            <a:off x="8510052" y="3969943"/>
            <a:ext cx="428113" cy="3766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BBB4C66D-205F-4A96-9D7F-D65A3C13FDC0}"/>
              </a:ext>
            </a:extLst>
          </p:cNvPr>
          <p:cNvSpPr/>
          <p:nvPr/>
        </p:nvSpPr>
        <p:spPr>
          <a:xfrm>
            <a:off x="10745652" y="1552754"/>
            <a:ext cx="428113" cy="376604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A200D853-D13E-4EB6-B29C-B657D083105B}"/>
              </a:ext>
            </a:extLst>
          </p:cNvPr>
          <p:cNvSpPr txBox="1"/>
          <p:nvPr/>
        </p:nvSpPr>
        <p:spPr>
          <a:xfrm>
            <a:off x="9469758" y="147675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FF"/>
                </a:solidFill>
              </a:rPr>
              <a:t>6</a:t>
            </a:r>
            <a:endParaRPr lang="zh-TW" altLang="en-US" sz="2000" dirty="0">
              <a:solidFill>
                <a:srgbClr val="FF00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8AF0FB-71B2-42AA-BC89-BA7AF33CE3BA}"/>
              </a:ext>
            </a:extLst>
          </p:cNvPr>
          <p:cNvSpPr/>
          <p:nvPr/>
        </p:nvSpPr>
        <p:spPr>
          <a:xfrm>
            <a:off x="8547971" y="819890"/>
            <a:ext cx="442159" cy="1155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56A31CD-F631-4B5A-8721-5B9E2A7B58D2}"/>
              </a:ext>
            </a:extLst>
          </p:cNvPr>
          <p:cNvSpPr/>
          <p:nvPr/>
        </p:nvSpPr>
        <p:spPr>
          <a:xfrm>
            <a:off x="9452386" y="831252"/>
            <a:ext cx="377477" cy="1155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30CA4A-5FB1-46B7-89DD-F8F4B2A8C1C2}"/>
              </a:ext>
            </a:extLst>
          </p:cNvPr>
          <p:cNvSpPr txBox="1"/>
          <p:nvPr/>
        </p:nvSpPr>
        <p:spPr>
          <a:xfrm>
            <a:off x="8280762" y="2051806"/>
            <a:ext cx="189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Same input but different output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679A919-7FF8-41CB-ADD9-11082933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808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9" grpId="0"/>
      <p:bldP spid="110" grpId="0"/>
      <p:bldP spid="111" grpId="0"/>
      <p:bldP spid="3" grpId="0" animBg="1"/>
      <p:bldP spid="112" grpId="0" animBg="1"/>
      <p:bldP spid="113" grpId="0" animBg="1"/>
      <p:bldP spid="4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/>
      <p:bldP spid="120" grpId="0" animBg="1"/>
      <p:bldP spid="123" grpId="0" animBg="1"/>
      <p:bldP spid="124" grpId="0" animBg="1"/>
      <p:bldP spid="125" grpId="0" animBg="1"/>
      <p:bldP spid="126" grpId="0" animBg="1"/>
      <p:bldP spid="127" grpId="0"/>
      <p:bldP spid="6" grpId="0" animBg="1"/>
      <p:bldP spid="128" grpId="0" animBg="1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/>
              <p:nvPr/>
            </p:nvSpPr>
            <p:spPr>
              <a:xfrm>
                <a:off x="999240" y="4883086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4883086"/>
                <a:ext cx="1432874" cy="697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4034674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321454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3D089482-EB16-460E-90DF-BC34F6F64FCF}"/>
                  </a:ext>
                </a:extLst>
              </p:cNvPr>
              <p:cNvSpPr/>
              <p:nvPr/>
            </p:nvSpPr>
            <p:spPr>
              <a:xfrm>
                <a:off x="999240" y="1715678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3D089482-EB16-460E-90DF-BC34F6F6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1715678"/>
                <a:ext cx="1385740" cy="641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箭號: 向上 132">
            <a:extLst>
              <a:ext uri="{FF2B5EF4-FFF2-40B4-BE49-F238E27FC236}">
                <a16:creationId xmlns:a16="http://schemas.microsoft.com/office/drawing/2014/main" id="{990CAF55-EAD8-438F-AE68-417ECC0CA129}"/>
              </a:ext>
            </a:extLst>
          </p:cNvPr>
          <p:cNvSpPr/>
          <p:nvPr/>
        </p:nvSpPr>
        <p:spPr>
          <a:xfrm>
            <a:off x="1376312" y="244154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42490A4-5014-467C-A0E1-39C9AD595FF7}"/>
              </a:ext>
            </a:extLst>
          </p:cNvPr>
          <p:cNvSpPr/>
          <p:nvPr/>
        </p:nvSpPr>
        <p:spPr>
          <a:xfrm>
            <a:off x="2905024" y="3214542"/>
            <a:ext cx="790282" cy="641024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46" name="弧形接點 59">
            <a:extLst>
              <a:ext uri="{FF2B5EF4-FFF2-40B4-BE49-F238E27FC236}">
                <a16:creationId xmlns:a16="http://schemas.microsoft.com/office/drawing/2014/main" id="{73F3A0A8-C438-4DCD-8B83-64A7318E6025}"/>
              </a:ext>
            </a:extLst>
          </p:cNvPr>
          <p:cNvCxnSpPr>
            <a:cxnSpLocks/>
            <a:stCxn id="10" idx="0"/>
            <a:endCxn id="134" idx="0"/>
          </p:cNvCxnSpPr>
          <p:nvPr/>
        </p:nvCxnSpPr>
        <p:spPr>
          <a:xfrm rot="5400000" flipH="1" flipV="1">
            <a:off x="2496137" y="2410515"/>
            <a:ext cx="12700" cy="1608055"/>
          </a:xfrm>
          <a:prstGeom prst="curvedConnector3">
            <a:avLst>
              <a:gd name="adj1" fmla="val 2839173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6064500-831A-4CC6-8EDF-3271D8F2805A}"/>
                  </a:ext>
                </a:extLst>
              </p:cNvPr>
              <p:cNvSpPr/>
              <p:nvPr/>
            </p:nvSpPr>
            <p:spPr>
              <a:xfrm>
                <a:off x="4215350" y="4883086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6064500-831A-4CC6-8EDF-3271D8F2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50" y="4883086"/>
                <a:ext cx="1432874" cy="697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箭號: 向上 147">
            <a:extLst>
              <a:ext uri="{FF2B5EF4-FFF2-40B4-BE49-F238E27FC236}">
                <a16:creationId xmlns:a16="http://schemas.microsoft.com/office/drawing/2014/main" id="{36EA6FCB-FF17-4E2E-9F98-6888F0053ECC}"/>
              </a:ext>
            </a:extLst>
          </p:cNvPr>
          <p:cNvSpPr/>
          <p:nvPr/>
        </p:nvSpPr>
        <p:spPr>
          <a:xfrm>
            <a:off x="4620702" y="4034674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679E77A-BECA-4AED-975F-D4A5B61D0DF9}"/>
              </a:ext>
            </a:extLst>
          </p:cNvPr>
          <p:cNvSpPr/>
          <p:nvPr/>
        </p:nvSpPr>
        <p:spPr>
          <a:xfrm>
            <a:off x="4215350" y="321454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78869C6-27E0-4DD5-B0AE-9945AF32E371}"/>
                  </a:ext>
                </a:extLst>
              </p:cNvPr>
              <p:cNvSpPr/>
              <p:nvPr/>
            </p:nvSpPr>
            <p:spPr>
              <a:xfrm>
                <a:off x="4215350" y="1715678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178869C6-27E0-4DD5-B0AE-9945AF32E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350" y="1715678"/>
                <a:ext cx="1385740" cy="641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箭號: 向上 150">
            <a:extLst>
              <a:ext uri="{FF2B5EF4-FFF2-40B4-BE49-F238E27FC236}">
                <a16:creationId xmlns:a16="http://schemas.microsoft.com/office/drawing/2014/main" id="{75ECA354-2075-4CD9-A915-1AC98B0B68AB}"/>
              </a:ext>
            </a:extLst>
          </p:cNvPr>
          <p:cNvSpPr/>
          <p:nvPr/>
        </p:nvSpPr>
        <p:spPr>
          <a:xfrm>
            <a:off x="4592422" y="244154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3" name="弧形接點 76">
            <a:extLst>
              <a:ext uri="{FF2B5EF4-FFF2-40B4-BE49-F238E27FC236}">
                <a16:creationId xmlns:a16="http://schemas.microsoft.com/office/drawing/2014/main" id="{2648A567-E584-4D07-9016-632CAB7E8DCD}"/>
              </a:ext>
            </a:extLst>
          </p:cNvPr>
          <p:cNvCxnSpPr>
            <a:cxnSpLocks/>
            <a:stCxn id="134" idx="2"/>
            <a:endCxn id="149" idx="2"/>
          </p:cNvCxnSpPr>
          <p:nvPr/>
        </p:nvCxnSpPr>
        <p:spPr>
          <a:xfrm rot="16200000" flipH="1">
            <a:off x="4104192" y="3051538"/>
            <a:ext cx="12700" cy="1608055"/>
          </a:xfrm>
          <a:prstGeom prst="curvedConnector3">
            <a:avLst>
              <a:gd name="adj1" fmla="val 2542268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52EA819B-2DD1-4D50-A93D-C0689A30F6A1}"/>
                  </a:ext>
                </a:extLst>
              </p:cNvPr>
              <p:cNvSpPr txBox="1"/>
              <p:nvPr/>
            </p:nvSpPr>
            <p:spPr>
              <a:xfrm>
                <a:off x="3019229" y="3315931"/>
                <a:ext cx="6519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52EA819B-2DD1-4D50-A93D-C0689A30F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229" y="3315931"/>
                <a:ext cx="651973" cy="369332"/>
              </a:xfrm>
              <a:prstGeom prst="rect">
                <a:avLst/>
              </a:prstGeom>
              <a:blipFill>
                <a:blip r:embed="rId7"/>
                <a:stretch>
                  <a:fillRect l="-5607" r="-373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08E1FE43-10C4-4EA1-BDCC-EBF27D6142DA}"/>
              </a:ext>
            </a:extLst>
          </p:cNvPr>
          <p:cNvSpPr txBox="1"/>
          <p:nvPr/>
        </p:nvSpPr>
        <p:spPr>
          <a:xfrm>
            <a:off x="1348907" y="5731498"/>
            <a:ext cx="686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will</a:t>
            </a:r>
            <a:endParaRPr lang="zh-TW" altLang="en-US" sz="28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C6317435-61D7-453F-B189-0A0AB3EE1B4E}"/>
              </a:ext>
            </a:extLst>
          </p:cNvPr>
          <p:cNvSpPr txBox="1"/>
          <p:nvPr/>
        </p:nvSpPr>
        <p:spPr>
          <a:xfrm>
            <a:off x="4473969" y="573149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book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7703E8E-3152-42F1-A7F7-6A2702D515A3}"/>
              </a:ext>
            </a:extLst>
          </p:cNvPr>
          <p:cNvSpPr txBox="1"/>
          <p:nvPr/>
        </p:nvSpPr>
        <p:spPr>
          <a:xfrm>
            <a:off x="1074857" y="1076343"/>
            <a:ext cx="123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</a:t>
            </a:r>
            <a:endParaRPr lang="zh-TW" altLang="en-US" sz="2400" dirty="0"/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9FDDE143-9819-4A8B-BC1C-0F5F795C88AB}"/>
              </a:ext>
            </a:extLst>
          </p:cNvPr>
          <p:cNvSpPr txBox="1"/>
          <p:nvPr/>
        </p:nvSpPr>
        <p:spPr>
          <a:xfrm>
            <a:off x="4559633" y="1081379"/>
            <a:ext cx="744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verb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A6F870F-3159-4209-B64F-FEC2BCDF60D8}"/>
              </a:ext>
            </a:extLst>
          </p:cNvPr>
          <p:cNvSpPr txBox="1"/>
          <p:nvPr/>
        </p:nvSpPr>
        <p:spPr>
          <a:xfrm>
            <a:off x="5793370" y="322089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364C2C4-83C8-4015-821F-9EDA01ECE14B}"/>
                  </a:ext>
                </a:extLst>
              </p:cNvPr>
              <p:cNvSpPr/>
              <p:nvPr/>
            </p:nvSpPr>
            <p:spPr>
              <a:xfrm>
                <a:off x="6840780" y="4883086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4364C2C4-83C8-4015-821F-9EDA01ECE1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80" y="4883086"/>
                <a:ext cx="1432874" cy="6975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箭號: 向上 179">
            <a:extLst>
              <a:ext uri="{FF2B5EF4-FFF2-40B4-BE49-F238E27FC236}">
                <a16:creationId xmlns:a16="http://schemas.microsoft.com/office/drawing/2014/main" id="{51EF5F07-8761-43F9-9D10-E85C8AF48DF8}"/>
              </a:ext>
            </a:extLst>
          </p:cNvPr>
          <p:cNvSpPr/>
          <p:nvPr/>
        </p:nvSpPr>
        <p:spPr>
          <a:xfrm>
            <a:off x="7246132" y="4034674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C69FE651-76ED-4AC9-B579-7C591E8D5045}"/>
              </a:ext>
            </a:extLst>
          </p:cNvPr>
          <p:cNvSpPr/>
          <p:nvPr/>
        </p:nvSpPr>
        <p:spPr>
          <a:xfrm>
            <a:off x="6840780" y="321454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54794729-B7F9-4F57-B30C-5817EEC6FAD5}"/>
                  </a:ext>
                </a:extLst>
              </p:cNvPr>
              <p:cNvSpPr/>
              <p:nvPr/>
            </p:nvSpPr>
            <p:spPr>
              <a:xfrm>
                <a:off x="6840780" y="1715678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54794729-B7F9-4F57-B30C-5817EEC6F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80" y="1715678"/>
                <a:ext cx="1385740" cy="641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箭號: 向上 182">
            <a:extLst>
              <a:ext uri="{FF2B5EF4-FFF2-40B4-BE49-F238E27FC236}">
                <a16:creationId xmlns:a16="http://schemas.microsoft.com/office/drawing/2014/main" id="{1B2BD5FB-5941-41B0-B3AE-9FD3C2438181}"/>
              </a:ext>
            </a:extLst>
          </p:cNvPr>
          <p:cNvSpPr/>
          <p:nvPr/>
        </p:nvSpPr>
        <p:spPr>
          <a:xfrm>
            <a:off x="7217852" y="244154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6BCBC753-B189-4820-A2E6-B30C8B512E27}"/>
              </a:ext>
            </a:extLst>
          </p:cNvPr>
          <p:cNvSpPr/>
          <p:nvPr/>
        </p:nvSpPr>
        <p:spPr>
          <a:xfrm>
            <a:off x="8746564" y="3214542"/>
            <a:ext cx="790282" cy="641024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5" name="弧形接點 59">
            <a:extLst>
              <a:ext uri="{FF2B5EF4-FFF2-40B4-BE49-F238E27FC236}">
                <a16:creationId xmlns:a16="http://schemas.microsoft.com/office/drawing/2014/main" id="{62C7B1F2-6C69-4BA5-9FD8-1C97FFA0C05C}"/>
              </a:ext>
            </a:extLst>
          </p:cNvPr>
          <p:cNvCxnSpPr>
            <a:cxnSpLocks/>
            <a:stCxn id="181" idx="0"/>
            <a:endCxn id="184" idx="0"/>
          </p:cNvCxnSpPr>
          <p:nvPr/>
        </p:nvCxnSpPr>
        <p:spPr>
          <a:xfrm rot="5400000" flipH="1" flipV="1">
            <a:off x="8337677" y="2410515"/>
            <a:ext cx="12700" cy="1608055"/>
          </a:xfrm>
          <a:prstGeom prst="curvedConnector3">
            <a:avLst>
              <a:gd name="adj1" fmla="val 2839173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A1F433B6-3548-47DF-AC9A-67DB51B528A9}"/>
                  </a:ext>
                </a:extLst>
              </p:cNvPr>
              <p:cNvSpPr/>
              <p:nvPr/>
            </p:nvSpPr>
            <p:spPr>
              <a:xfrm>
                <a:off x="10056890" y="4883086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A1F433B6-3548-47DF-AC9A-67DB51B52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90" y="4883086"/>
                <a:ext cx="1432874" cy="6975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箭號: 向上 186">
            <a:extLst>
              <a:ext uri="{FF2B5EF4-FFF2-40B4-BE49-F238E27FC236}">
                <a16:creationId xmlns:a16="http://schemas.microsoft.com/office/drawing/2014/main" id="{E6ECB66E-F0FC-4AFA-978D-3E77B2F830C1}"/>
              </a:ext>
            </a:extLst>
          </p:cNvPr>
          <p:cNvSpPr/>
          <p:nvPr/>
        </p:nvSpPr>
        <p:spPr>
          <a:xfrm>
            <a:off x="10462242" y="4034674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568BBC5D-74F3-4889-B9B7-BBE94BF18010}"/>
              </a:ext>
            </a:extLst>
          </p:cNvPr>
          <p:cNvSpPr/>
          <p:nvPr/>
        </p:nvSpPr>
        <p:spPr>
          <a:xfrm>
            <a:off x="10056890" y="321454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D3E67E7C-77D5-409A-BF27-345451EE3551}"/>
                  </a:ext>
                </a:extLst>
              </p:cNvPr>
              <p:cNvSpPr/>
              <p:nvPr/>
            </p:nvSpPr>
            <p:spPr>
              <a:xfrm>
                <a:off x="10056890" y="1715678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D3E67E7C-77D5-409A-BF27-345451EE3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90" y="1715678"/>
                <a:ext cx="1385740" cy="6410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箭號: 向上 189">
            <a:extLst>
              <a:ext uri="{FF2B5EF4-FFF2-40B4-BE49-F238E27FC236}">
                <a16:creationId xmlns:a16="http://schemas.microsoft.com/office/drawing/2014/main" id="{17CC8F1E-5F7D-4922-8569-A410CF6293CE}"/>
              </a:ext>
            </a:extLst>
          </p:cNvPr>
          <p:cNvSpPr/>
          <p:nvPr/>
        </p:nvSpPr>
        <p:spPr>
          <a:xfrm>
            <a:off x="10433962" y="244154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1" name="弧形接點 76">
            <a:extLst>
              <a:ext uri="{FF2B5EF4-FFF2-40B4-BE49-F238E27FC236}">
                <a16:creationId xmlns:a16="http://schemas.microsoft.com/office/drawing/2014/main" id="{93451CE0-6D27-4A60-8360-2BB3D21E9ED9}"/>
              </a:ext>
            </a:extLst>
          </p:cNvPr>
          <p:cNvCxnSpPr>
            <a:cxnSpLocks/>
            <a:stCxn id="184" idx="2"/>
            <a:endCxn id="188" idx="2"/>
          </p:cNvCxnSpPr>
          <p:nvPr/>
        </p:nvCxnSpPr>
        <p:spPr>
          <a:xfrm rot="16200000" flipH="1">
            <a:off x="9945732" y="3051538"/>
            <a:ext cx="12700" cy="1608055"/>
          </a:xfrm>
          <a:prstGeom prst="curvedConnector3">
            <a:avLst>
              <a:gd name="adj1" fmla="val 2542268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文字方塊 191">
                <a:extLst>
                  <a:ext uri="{FF2B5EF4-FFF2-40B4-BE49-F238E27FC236}">
                    <a16:creationId xmlns:a16="http://schemas.microsoft.com/office/drawing/2014/main" id="{33EEF699-1C12-4DEA-BC98-1DA26AB24110}"/>
                  </a:ext>
                </a:extLst>
              </p:cNvPr>
              <p:cNvSpPr txBox="1"/>
              <p:nvPr/>
            </p:nvSpPr>
            <p:spPr>
              <a:xfrm>
                <a:off x="8860769" y="3315931"/>
                <a:ext cx="6519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2" name="文字方塊 191">
                <a:extLst>
                  <a:ext uri="{FF2B5EF4-FFF2-40B4-BE49-F238E27FC236}">
                    <a16:creationId xmlns:a16="http://schemas.microsoft.com/office/drawing/2014/main" id="{33EEF699-1C12-4DEA-BC98-1DA26AB24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769" y="3315931"/>
                <a:ext cx="651973" cy="369332"/>
              </a:xfrm>
              <a:prstGeom prst="rect">
                <a:avLst/>
              </a:prstGeom>
              <a:blipFill>
                <a:blip r:embed="rId12"/>
                <a:stretch>
                  <a:fillRect l="-6604" r="-4717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91371CA3-A826-450C-ADD9-12A2EF3E3432}"/>
              </a:ext>
            </a:extLst>
          </p:cNvPr>
          <p:cNvSpPr txBox="1"/>
          <p:nvPr/>
        </p:nvSpPr>
        <p:spPr>
          <a:xfrm>
            <a:off x="7355555" y="573149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a</a:t>
            </a:r>
            <a:endParaRPr lang="zh-TW" altLang="en-US" sz="2800" dirty="0"/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79F13327-A6EE-40E1-B22B-214B1EA8D78F}"/>
              </a:ext>
            </a:extLst>
          </p:cNvPr>
          <p:cNvSpPr txBox="1"/>
          <p:nvPr/>
        </p:nvSpPr>
        <p:spPr>
          <a:xfrm>
            <a:off x="10315509" y="573149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book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27A68B6F-6612-4FAB-A95C-40B57DCA534D}"/>
              </a:ext>
            </a:extLst>
          </p:cNvPr>
          <p:cNvSpPr txBox="1"/>
          <p:nvPr/>
        </p:nvSpPr>
        <p:spPr>
          <a:xfrm>
            <a:off x="7050183" y="1076343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article</a:t>
            </a:r>
            <a:endParaRPr lang="zh-TW" altLang="en-US" sz="2400" dirty="0"/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3B73A6CB-6BA9-4FED-9664-387A76ED8DE7}"/>
              </a:ext>
            </a:extLst>
          </p:cNvPr>
          <p:cNvSpPr txBox="1"/>
          <p:nvPr/>
        </p:nvSpPr>
        <p:spPr>
          <a:xfrm>
            <a:off x="10357186" y="1081379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6"/>
                </a:solidFill>
              </a:rPr>
              <a:t>noun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DF19A2DE-AC4A-417A-9538-E9B8D6BC2486}"/>
              </a:ext>
            </a:extLst>
          </p:cNvPr>
          <p:cNvSpPr txBox="1"/>
          <p:nvPr/>
        </p:nvSpPr>
        <p:spPr>
          <a:xfrm>
            <a:off x="11606629" y="322089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D3388D-A1CA-4D05-B310-B8CC817128F0}"/>
              </a:ext>
            </a:extLst>
          </p:cNvPr>
          <p:cNvSpPr txBox="1"/>
          <p:nvPr/>
        </p:nvSpPr>
        <p:spPr>
          <a:xfrm>
            <a:off x="8431956" y="980075"/>
            <a:ext cx="1838773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</a:rPr>
              <a:t>Possible!!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84B21A-4FBD-4419-8C83-1C005557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85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  <p:bldP spid="177" grpId="0"/>
      <p:bldP spid="178" grpId="0"/>
      <p:bldP spid="193" grpId="0"/>
      <p:bldP spid="194" grpId="0"/>
      <p:bldP spid="195" grpId="0"/>
      <p:bldP spid="196" grpId="0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6075B8-6FCA-43A9-8E4C-93BDD06B6A81}"/>
              </a:ext>
            </a:extLst>
          </p:cNvPr>
          <p:cNvGrpSpPr/>
          <p:nvPr/>
        </p:nvGrpSpPr>
        <p:grpSpPr>
          <a:xfrm>
            <a:off x="999240" y="1715678"/>
            <a:ext cx="1432874" cy="4901945"/>
            <a:chOff x="999240" y="1715678"/>
            <a:chExt cx="1432874" cy="4901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7F688A-910E-4CFA-8D9A-D086F7B1A49E}"/>
                    </a:ext>
                  </a:extLst>
                </p:cNvPr>
                <p:cNvSpPr/>
                <p:nvPr/>
              </p:nvSpPr>
              <p:spPr>
                <a:xfrm>
                  <a:off x="999240" y="5920039"/>
                  <a:ext cx="1432874" cy="697584"/>
                </a:xfrm>
                <a:prstGeom prst="rect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C7F688A-910E-4CFA-8D9A-D086F7B1A4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40" y="5920039"/>
                  <a:ext cx="1432874" cy="6975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箭號: 向上 8">
              <a:extLst>
                <a:ext uri="{FF2B5EF4-FFF2-40B4-BE49-F238E27FC236}">
                  <a16:creationId xmlns:a16="http://schemas.microsoft.com/office/drawing/2014/main" id="{A96B50B8-1170-42BB-885A-02478AA27855}"/>
                </a:ext>
              </a:extLst>
            </p:cNvPr>
            <p:cNvSpPr/>
            <p:nvPr/>
          </p:nvSpPr>
          <p:spPr>
            <a:xfrm>
              <a:off x="1404592" y="4977357"/>
              <a:ext cx="631596" cy="697584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93B022-6FFF-435E-B9AE-A94752032AAE}"/>
                </a:ext>
              </a:extLst>
            </p:cNvPr>
            <p:cNvSpPr/>
            <p:nvPr/>
          </p:nvSpPr>
          <p:spPr>
            <a:xfrm>
              <a:off x="999240" y="3205115"/>
              <a:ext cx="1385740" cy="641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3D089482-EB16-460E-90DF-BC34F6F64FCF}"/>
                    </a:ext>
                  </a:extLst>
                </p:cNvPr>
                <p:cNvSpPr/>
                <p:nvPr/>
              </p:nvSpPr>
              <p:spPr>
                <a:xfrm>
                  <a:off x="999240" y="1715678"/>
                  <a:ext cx="1385740" cy="64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3D089482-EB16-460E-90DF-BC34F6F64F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40" y="1715678"/>
                  <a:ext cx="1385740" cy="6410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箭號: 向上 132">
              <a:extLst>
                <a:ext uri="{FF2B5EF4-FFF2-40B4-BE49-F238E27FC236}">
                  <a16:creationId xmlns:a16="http://schemas.microsoft.com/office/drawing/2014/main" id="{990CAF55-EAD8-438F-AE68-417ECC0CA129}"/>
                </a:ext>
              </a:extLst>
            </p:cNvPr>
            <p:cNvSpPr/>
            <p:nvPr/>
          </p:nvSpPr>
          <p:spPr>
            <a:xfrm>
              <a:off x="1376312" y="2441544"/>
              <a:ext cx="631596" cy="697584"/>
            </a:xfrm>
            <a:prstGeom prst="upArrow">
              <a:avLst/>
            </a:prstGeom>
            <a:solidFill>
              <a:srgbClr val="4472C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9D78F5-AAB0-49E5-B20F-F55391CA5C80}"/>
              </a:ext>
            </a:extLst>
          </p:cNvPr>
          <p:cNvGrpSpPr/>
          <p:nvPr/>
        </p:nvGrpSpPr>
        <p:grpSpPr>
          <a:xfrm>
            <a:off x="4051431" y="1715678"/>
            <a:ext cx="1432874" cy="4901945"/>
            <a:chOff x="4215350" y="1715678"/>
            <a:chExt cx="1432874" cy="4901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C6064500-831A-4CC6-8EDF-3271D8F2805A}"/>
                    </a:ext>
                  </a:extLst>
                </p:cNvPr>
                <p:cNvSpPr/>
                <p:nvPr/>
              </p:nvSpPr>
              <p:spPr>
                <a:xfrm>
                  <a:off x="4215350" y="5920039"/>
                  <a:ext cx="1432874" cy="697584"/>
                </a:xfrm>
                <a:prstGeom prst="rect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C6064500-831A-4CC6-8EDF-3271D8F28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350" y="5920039"/>
                  <a:ext cx="1432874" cy="6975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箭號: 向上 147">
              <a:extLst>
                <a:ext uri="{FF2B5EF4-FFF2-40B4-BE49-F238E27FC236}">
                  <a16:creationId xmlns:a16="http://schemas.microsoft.com/office/drawing/2014/main" id="{36EA6FCB-FF17-4E2E-9F98-6888F0053ECC}"/>
                </a:ext>
              </a:extLst>
            </p:cNvPr>
            <p:cNvSpPr/>
            <p:nvPr/>
          </p:nvSpPr>
          <p:spPr>
            <a:xfrm>
              <a:off x="4620702" y="4977357"/>
              <a:ext cx="631596" cy="697584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C679E77A-BECA-4AED-975F-D4A5B61D0DF9}"/>
                </a:ext>
              </a:extLst>
            </p:cNvPr>
            <p:cNvSpPr/>
            <p:nvPr/>
          </p:nvSpPr>
          <p:spPr>
            <a:xfrm>
              <a:off x="4215350" y="3214542"/>
              <a:ext cx="1385740" cy="641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178869C6-27E0-4DD5-B0AE-9945AF32E371}"/>
                    </a:ext>
                  </a:extLst>
                </p:cNvPr>
                <p:cNvSpPr/>
                <p:nvPr/>
              </p:nvSpPr>
              <p:spPr>
                <a:xfrm>
                  <a:off x="4215350" y="1715678"/>
                  <a:ext cx="1385740" cy="64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178869C6-27E0-4DD5-B0AE-9945AF32E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350" y="1715678"/>
                  <a:ext cx="1385740" cy="6410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箭號: 向上 150">
              <a:extLst>
                <a:ext uri="{FF2B5EF4-FFF2-40B4-BE49-F238E27FC236}">
                  <a16:creationId xmlns:a16="http://schemas.microsoft.com/office/drawing/2014/main" id="{75ECA354-2075-4CD9-A915-1AC98B0B68AB}"/>
                </a:ext>
              </a:extLst>
            </p:cNvPr>
            <p:cNvSpPr/>
            <p:nvPr/>
          </p:nvSpPr>
          <p:spPr>
            <a:xfrm>
              <a:off x="4592422" y="2441544"/>
              <a:ext cx="631596" cy="697584"/>
            </a:xfrm>
            <a:prstGeom prst="upArrow">
              <a:avLst/>
            </a:prstGeom>
            <a:solidFill>
              <a:srgbClr val="4472C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DF19A2DE-AC4A-417A-9538-E9B8D6BC2486}"/>
              </a:ext>
            </a:extLst>
          </p:cNvPr>
          <p:cNvSpPr txBox="1"/>
          <p:nvPr/>
        </p:nvSpPr>
        <p:spPr>
          <a:xfrm>
            <a:off x="11680940" y="370957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1BA18E9-A533-46BB-9675-A7D59D085338}"/>
              </a:ext>
            </a:extLst>
          </p:cNvPr>
          <p:cNvSpPr/>
          <p:nvPr/>
        </p:nvSpPr>
        <p:spPr>
          <a:xfrm>
            <a:off x="2723298" y="3284065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7A5BCE9-ABCE-418D-8F74-DD369470993D}"/>
              </a:ext>
            </a:extLst>
          </p:cNvPr>
          <p:cNvGrpSpPr/>
          <p:nvPr/>
        </p:nvGrpSpPr>
        <p:grpSpPr>
          <a:xfrm>
            <a:off x="7103622" y="1715678"/>
            <a:ext cx="1432874" cy="4901945"/>
            <a:chOff x="6939704" y="1715678"/>
            <a:chExt cx="1432874" cy="4901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32D254B-EDEA-461B-B3AA-56AF6E481808}"/>
                    </a:ext>
                  </a:extLst>
                </p:cNvPr>
                <p:cNvSpPr/>
                <p:nvPr/>
              </p:nvSpPr>
              <p:spPr>
                <a:xfrm>
                  <a:off x="6939704" y="5920039"/>
                  <a:ext cx="1432874" cy="697584"/>
                </a:xfrm>
                <a:prstGeom prst="rect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632D254B-EDEA-461B-B3AA-56AF6E481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704" y="5920039"/>
                  <a:ext cx="1432874" cy="6975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箭號: 向上 43">
              <a:extLst>
                <a:ext uri="{FF2B5EF4-FFF2-40B4-BE49-F238E27FC236}">
                  <a16:creationId xmlns:a16="http://schemas.microsoft.com/office/drawing/2014/main" id="{97B0D7E8-415C-491B-B233-A9D4C9F223D9}"/>
                </a:ext>
              </a:extLst>
            </p:cNvPr>
            <p:cNvSpPr/>
            <p:nvPr/>
          </p:nvSpPr>
          <p:spPr>
            <a:xfrm>
              <a:off x="7345056" y="4977357"/>
              <a:ext cx="631596" cy="697584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9D0597F-8859-4D39-83EC-F2E0D7E28662}"/>
                </a:ext>
              </a:extLst>
            </p:cNvPr>
            <p:cNvSpPr/>
            <p:nvPr/>
          </p:nvSpPr>
          <p:spPr>
            <a:xfrm>
              <a:off x="6939704" y="3214542"/>
              <a:ext cx="1385740" cy="641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12BF535-D178-439F-B8CF-C3EF090A2185}"/>
                    </a:ext>
                  </a:extLst>
                </p:cNvPr>
                <p:cNvSpPr/>
                <p:nvPr/>
              </p:nvSpPr>
              <p:spPr>
                <a:xfrm>
                  <a:off x="6939704" y="1715678"/>
                  <a:ext cx="1385740" cy="64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D12BF535-D178-439F-B8CF-C3EF090A2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704" y="1715678"/>
                  <a:ext cx="1385740" cy="64102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箭號: 向上 46">
              <a:extLst>
                <a:ext uri="{FF2B5EF4-FFF2-40B4-BE49-F238E27FC236}">
                  <a16:creationId xmlns:a16="http://schemas.microsoft.com/office/drawing/2014/main" id="{8BEBE26F-EDAD-4906-B8A0-99C25D58269F}"/>
                </a:ext>
              </a:extLst>
            </p:cNvPr>
            <p:cNvSpPr/>
            <p:nvPr/>
          </p:nvSpPr>
          <p:spPr>
            <a:xfrm>
              <a:off x="7316776" y="2441544"/>
              <a:ext cx="631596" cy="697584"/>
            </a:xfrm>
            <a:prstGeom prst="upArrow">
              <a:avLst/>
            </a:prstGeom>
            <a:solidFill>
              <a:srgbClr val="4472C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60DBE5AE-4D1B-4F94-AA6A-6C1B6BE5DBA4}"/>
              </a:ext>
            </a:extLst>
          </p:cNvPr>
          <p:cNvGrpSpPr/>
          <p:nvPr/>
        </p:nvGrpSpPr>
        <p:grpSpPr>
          <a:xfrm>
            <a:off x="10155814" y="1715678"/>
            <a:ext cx="1432874" cy="4901945"/>
            <a:chOff x="10155814" y="1715678"/>
            <a:chExt cx="1432874" cy="4901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9A4CD62-D287-4842-81BC-9764553C67BD}"/>
                    </a:ext>
                  </a:extLst>
                </p:cNvPr>
                <p:cNvSpPr/>
                <p:nvPr/>
              </p:nvSpPr>
              <p:spPr>
                <a:xfrm>
                  <a:off x="10155814" y="5920039"/>
                  <a:ext cx="1432874" cy="697584"/>
                </a:xfrm>
                <a:prstGeom prst="rect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59A4CD62-D287-4842-81BC-9764553C67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814" y="5920039"/>
                  <a:ext cx="1432874" cy="6975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箭號: 向上 48">
              <a:extLst>
                <a:ext uri="{FF2B5EF4-FFF2-40B4-BE49-F238E27FC236}">
                  <a16:creationId xmlns:a16="http://schemas.microsoft.com/office/drawing/2014/main" id="{3FEA11DE-8116-4240-84E3-4F5B96F83A02}"/>
                </a:ext>
              </a:extLst>
            </p:cNvPr>
            <p:cNvSpPr/>
            <p:nvPr/>
          </p:nvSpPr>
          <p:spPr>
            <a:xfrm>
              <a:off x="10561166" y="4977357"/>
              <a:ext cx="631596" cy="697584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FB70E84-DBD9-478A-A2F6-B612046F9675}"/>
                </a:ext>
              </a:extLst>
            </p:cNvPr>
            <p:cNvSpPr/>
            <p:nvPr/>
          </p:nvSpPr>
          <p:spPr>
            <a:xfrm>
              <a:off x="10155814" y="3214542"/>
              <a:ext cx="1385740" cy="641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090650B-1C60-47EA-A517-346013687023}"/>
                    </a:ext>
                  </a:extLst>
                </p:cNvPr>
                <p:cNvSpPr/>
                <p:nvPr/>
              </p:nvSpPr>
              <p:spPr>
                <a:xfrm>
                  <a:off x="10155814" y="1715678"/>
                  <a:ext cx="1385740" cy="64102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090650B-1C60-47EA-A517-346013687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5814" y="1715678"/>
                  <a:ext cx="1385740" cy="64102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箭號: 向上 51">
              <a:extLst>
                <a:ext uri="{FF2B5EF4-FFF2-40B4-BE49-F238E27FC236}">
                  <a16:creationId xmlns:a16="http://schemas.microsoft.com/office/drawing/2014/main" id="{2B5B767C-C476-4C8F-A9EA-6AF75D686861}"/>
                </a:ext>
              </a:extLst>
            </p:cNvPr>
            <p:cNvSpPr/>
            <p:nvPr/>
          </p:nvSpPr>
          <p:spPr>
            <a:xfrm>
              <a:off x="10532886" y="2441544"/>
              <a:ext cx="631596" cy="697584"/>
            </a:xfrm>
            <a:prstGeom prst="upArrow">
              <a:avLst/>
            </a:prstGeom>
            <a:solidFill>
              <a:srgbClr val="4472C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>
            <a:off x="5775489" y="3284064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A725E5C9-5B12-44E8-A1A3-31FE90128D63}"/>
              </a:ext>
            </a:extLst>
          </p:cNvPr>
          <p:cNvSpPr/>
          <p:nvPr/>
        </p:nvSpPr>
        <p:spPr>
          <a:xfrm>
            <a:off x="8827681" y="3284065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BEC73D9-9013-4EAA-A42B-BCB84E01C034}"/>
              </a:ext>
            </a:extLst>
          </p:cNvPr>
          <p:cNvSpPr/>
          <p:nvPr/>
        </p:nvSpPr>
        <p:spPr>
          <a:xfrm>
            <a:off x="999240" y="426563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6EA1B61-42FA-443E-B091-D7A615FB30FF}"/>
              </a:ext>
            </a:extLst>
          </p:cNvPr>
          <p:cNvSpPr/>
          <p:nvPr/>
        </p:nvSpPr>
        <p:spPr>
          <a:xfrm>
            <a:off x="4051431" y="426563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8A44E55-FC96-4408-B50F-1DAA644B667E}"/>
              </a:ext>
            </a:extLst>
          </p:cNvPr>
          <p:cNvSpPr/>
          <p:nvPr/>
        </p:nvSpPr>
        <p:spPr>
          <a:xfrm>
            <a:off x="7103622" y="4265632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08E5157-668E-45CE-BA3C-2AD208356FDE}"/>
              </a:ext>
            </a:extLst>
          </p:cNvPr>
          <p:cNvSpPr/>
          <p:nvPr/>
        </p:nvSpPr>
        <p:spPr>
          <a:xfrm>
            <a:off x="10155813" y="4260919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B7D360-E1D5-4867-B3B4-1BBD7136711D}"/>
              </a:ext>
            </a:extLst>
          </p:cNvPr>
          <p:cNvSpPr txBox="1"/>
          <p:nvPr/>
        </p:nvSpPr>
        <p:spPr>
          <a:xfrm>
            <a:off x="1515465" y="3940404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000" dirty="0"/>
              <a:t>…</a:t>
            </a:r>
            <a:endParaRPr lang="zh-TW" altLang="en-US" sz="2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A71F15E-154F-4792-A50A-245CBD3F1731}"/>
              </a:ext>
            </a:extLst>
          </p:cNvPr>
          <p:cNvSpPr txBox="1"/>
          <p:nvPr/>
        </p:nvSpPr>
        <p:spPr>
          <a:xfrm>
            <a:off x="4567656" y="3940404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000" dirty="0"/>
              <a:t>…</a:t>
            </a:r>
            <a:endParaRPr lang="zh-TW" altLang="en-US" sz="2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4DDDCA1-47D0-436E-BD1A-144A8D7F413B}"/>
              </a:ext>
            </a:extLst>
          </p:cNvPr>
          <p:cNvSpPr txBox="1"/>
          <p:nvPr/>
        </p:nvSpPr>
        <p:spPr>
          <a:xfrm>
            <a:off x="7648652" y="3940404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000" dirty="0"/>
              <a:t>…</a:t>
            </a:r>
            <a:endParaRPr lang="zh-TW" altLang="en-US" sz="2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567E139-07D5-4036-9A06-52330F37D0AC}"/>
              </a:ext>
            </a:extLst>
          </p:cNvPr>
          <p:cNvSpPr txBox="1"/>
          <p:nvPr/>
        </p:nvSpPr>
        <p:spPr>
          <a:xfrm>
            <a:off x="10700319" y="3942760"/>
            <a:ext cx="492443" cy="268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000" dirty="0"/>
              <a:t>…</a:t>
            </a:r>
            <a:endParaRPr lang="zh-TW" altLang="en-US" sz="2000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719C51BD-810E-4CF5-A4C5-0BA8E4997033}"/>
              </a:ext>
            </a:extLst>
          </p:cNvPr>
          <p:cNvSpPr/>
          <p:nvPr/>
        </p:nvSpPr>
        <p:spPr>
          <a:xfrm>
            <a:off x="2723298" y="4330442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64DACEE9-669B-4103-9CC4-936099E4E1B3}"/>
              </a:ext>
            </a:extLst>
          </p:cNvPr>
          <p:cNvSpPr/>
          <p:nvPr/>
        </p:nvSpPr>
        <p:spPr>
          <a:xfrm>
            <a:off x="5775489" y="4330442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BD9FC2AB-1A33-4D1B-8229-D698492401E0}"/>
              </a:ext>
            </a:extLst>
          </p:cNvPr>
          <p:cNvSpPr/>
          <p:nvPr/>
        </p:nvSpPr>
        <p:spPr>
          <a:xfrm>
            <a:off x="8827680" y="4330441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8848BC-D4CE-4443-AAE7-3777E8EE014E}"/>
              </a:ext>
            </a:extLst>
          </p:cNvPr>
          <p:cNvSpPr/>
          <p:nvPr/>
        </p:nvSpPr>
        <p:spPr>
          <a:xfrm>
            <a:off x="902983" y="942929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Deep RNN: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30922302-1E86-4A60-9F3C-19048797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05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/>
              <p:nvPr/>
            </p:nvSpPr>
            <p:spPr>
              <a:xfrm>
                <a:off x="999240" y="5994685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5994685"/>
                <a:ext cx="1432874" cy="697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5238620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2830750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3D089482-EB16-460E-90DF-BC34F6F64FCF}"/>
                  </a:ext>
                </a:extLst>
              </p:cNvPr>
              <p:cNvSpPr/>
              <p:nvPr/>
            </p:nvSpPr>
            <p:spPr>
              <a:xfrm>
                <a:off x="2723067" y="3752829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3D089482-EB16-460E-90DF-BC34F6F6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067" y="3752829"/>
                <a:ext cx="1385740" cy="641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箭號: 向上 132">
            <a:extLst>
              <a:ext uri="{FF2B5EF4-FFF2-40B4-BE49-F238E27FC236}">
                <a16:creationId xmlns:a16="http://schemas.microsoft.com/office/drawing/2014/main" id="{990CAF55-EAD8-438F-AE68-417ECC0CA129}"/>
              </a:ext>
            </a:extLst>
          </p:cNvPr>
          <p:cNvSpPr/>
          <p:nvPr/>
        </p:nvSpPr>
        <p:spPr>
          <a:xfrm rot="10800000">
            <a:off x="1376312" y="2115676"/>
            <a:ext cx="631596" cy="697584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DF19A2DE-AC4A-417A-9538-E9B8D6BC2486}"/>
              </a:ext>
            </a:extLst>
          </p:cNvPr>
          <p:cNvSpPr txBox="1"/>
          <p:nvPr/>
        </p:nvSpPr>
        <p:spPr>
          <a:xfrm>
            <a:off x="11049708" y="375282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 rot="10800000">
            <a:off x="2854302" y="2900273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BEC73D9-9013-4EAA-A42B-BCB84E01C034}"/>
              </a:ext>
            </a:extLst>
          </p:cNvPr>
          <p:cNvSpPr/>
          <p:nvPr/>
        </p:nvSpPr>
        <p:spPr>
          <a:xfrm>
            <a:off x="999238" y="4580988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64DACEE9-669B-4103-9CC4-936099E4E1B3}"/>
              </a:ext>
            </a:extLst>
          </p:cNvPr>
          <p:cNvSpPr/>
          <p:nvPr/>
        </p:nvSpPr>
        <p:spPr>
          <a:xfrm>
            <a:off x="2942488" y="4646941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F8848BC-D4CE-4443-AAE7-3777E8EE014E}"/>
              </a:ext>
            </a:extLst>
          </p:cNvPr>
          <p:cNvSpPr/>
          <p:nvPr/>
        </p:nvSpPr>
        <p:spPr>
          <a:xfrm>
            <a:off x="902983" y="942929"/>
            <a:ext cx="2534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Bidirectional RNN: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D419E42-9578-4726-A4CA-E3BD98E0CF92}"/>
                  </a:ext>
                </a:extLst>
              </p:cNvPr>
              <p:cNvSpPr/>
              <p:nvPr/>
            </p:nvSpPr>
            <p:spPr>
              <a:xfrm>
                <a:off x="999547" y="1399460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9D419E42-9578-4726-A4CA-E3BD98E0C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7" y="1399460"/>
                <a:ext cx="1432874" cy="697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01BC975-85CB-4873-9CEC-237CD306FB9C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978291" y="3185592"/>
            <a:ext cx="458595" cy="1030957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B6CA0F69-3D83-468D-A508-05A621E15DD5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2022805" y="3880727"/>
            <a:ext cx="369565" cy="1030959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EA49F75-C496-4908-9CED-7ACFF9842089}"/>
                  </a:ext>
                </a:extLst>
              </p:cNvPr>
              <p:cNvSpPr/>
              <p:nvPr/>
            </p:nvSpPr>
            <p:spPr>
              <a:xfrm>
                <a:off x="4313439" y="5994685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EA49F75-C496-4908-9CED-7ACFF9842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439" y="5994685"/>
                <a:ext cx="1432874" cy="6975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箭號: 向上 73">
            <a:extLst>
              <a:ext uri="{FF2B5EF4-FFF2-40B4-BE49-F238E27FC236}">
                <a16:creationId xmlns:a16="http://schemas.microsoft.com/office/drawing/2014/main" id="{A3F5B55D-52AA-4E32-B543-6F710FE5C83B}"/>
              </a:ext>
            </a:extLst>
          </p:cNvPr>
          <p:cNvSpPr/>
          <p:nvPr/>
        </p:nvSpPr>
        <p:spPr>
          <a:xfrm>
            <a:off x="4718791" y="5238620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63888F2-3A91-4344-B6C5-A8250E1C37C7}"/>
              </a:ext>
            </a:extLst>
          </p:cNvPr>
          <p:cNvSpPr/>
          <p:nvPr/>
        </p:nvSpPr>
        <p:spPr>
          <a:xfrm>
            <a:off x="4313439" y="2830750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C56925F-E602-4A19-BA15-6C0C8DFC1BD6}"/>
                  </a:ext>
                </a:extLst>
              </p:cNvPr>
              <p:cNvSpPr/>
              <p:nvPr/>
            </p:nvSpPr>
            <p:spPr>
              <a:xfrm>
                <a:off x="6037266" y="3752829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3C56925F-E602-4A19-BA15-6C0C8DFC1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66" y="3752829"/>
                <a:ext cx="1385740" cy="64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箭號: 向上 76">
            <a:extLst>
              <a:ext uri="{FF2B5EF4-FFF2-40B4-BE49-F238E27FC236}">
                <a16:creationId xmlns:a16="http://schemas.microsoft.com/office/drawing/2014/main" id="{26C5E411-0574-480D-A335-096B2348F32D}"/>
              </a:ext>
            </a:extLst>
          </p:cNvPr>
          <p:cNvSpPr/>
          <p:nvPr/>
        </p:nvSpPr>
        <p:spPr>
          <a:xfrm rot="10800000">
            <a:off x="4690511" y="2115676"/>
            <a:ext cx="631596" cy="697584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箭號: 向右 77">
            <a:extLst>
              <a:ext uri="{FF2B5EF4-FFF2-40B4-BE49-F238E27FC236}">
                <a16:creationId xmlns:a16="http://schemas.microsoft.com/office/drawing/2014/main" id="{0D3E8750-4882-47A2-A560-35CE6B201B27}"/>
              </a:ext>
            </a:extLst>
          </p:cNvPr>
          <p:cNvSpPr/>
          <p:nvPr/>
        </p:nvSpPr>
        <p:spPr>
          <a:xfrm rot="10800000">
            <a:off x="6168501" y="2900273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34FE4CD-0F27-441B-A228-BA91A05FFFE1}"/>
              </a:ext>
            </a:extLst>
          </p:cNvPr>
          <p:cNvSpPr/>
          <p:nvPr/>
        </p:nvSpPr>
        <p:spPr>
          <a:xfrm>
            <a:off x="4313437" y="4580988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箭號: 向右 79">
            <a:extLst>
              <a:ext uri="{FF2B5EF4-FFF2-40B4-BE49-F238E27FC236}">
                <a16:creationId xmlns:a16="http://schemas.microsoft.com/office/drawing/2014/main" id="{134A65AE-3414-4378-97F8-998FF5B68519}"/>
              </a:ext>
            </a:extLst>
          </p:cNvPr>
          <p:cNvSpPr/>
          <p:nvPr/>
        </p:nvSpPr>
        <p:spPr>
          <a:xfrm>
            <a:off x="6256687" y="4646941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1EC89FD-E9C0-4954-9FE1-4FDED47BAF96}"/>
                  </a:ext>
                </a:extLst>
              </p:cNvPr>
              <p:cNvSpPr/>
              <p:nvPr/>
            </p:nvSpPr>
            <p:spPr>
              <a:xfrm>
                <a:off x="4313746" y="1399460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1EC89FD-E9C0-4954-9FE1-4FDED47BA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46" y="1399460"/>
                <a:ext cx="1432874" cy="6975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5B067693-1380-4E22-9ACF-AB88728E1510}"/>
              </a:ext>
            </a:extLst>
          </p:cNvPr>
          <p:cNvCxnSpPr>
            <a:cxnSpLocks/>
            <a:stCxn id="75" idx="2"/>
          </p:cNvCxnSpPr>
          <p:nvPr/>
        </p:nvCxnSpPr>
        <p:spPr>
          <a:xfrm rot="16200000" flipH="1">
            <a:off x="5292490" y="3185592"/>
            <a:ext cx="458595" cy="1030957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EFF61521-EFFE-44C6-ABEB-7C1E2C40BAAC}"/>
              </a:ext>
            </a:extLst>
          </p:cNvPr>
          <p:cNvCxnSpPr>
            <a:cxnSpLocks/>
            <a:stCxn id="79" idx="0"/>
          </p:cNvCxnSpPr>
          <p:nvPr/>
        </p:nvCxnSpPr>
        <p:spPr>
          <a:xfrm rot="5400000" flipH="1" flipV="1">
            <a:off x="5337004" y="3880727"/>
            <a:ext cx="369565" cy="1030959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9ADFE36-F8AF-49E6-BC6F-F1A6CED14818}"/>
                  </a:ext>
                </a:extLst>
              </p:cNvPr>
              <p:cNvSpPr/>
              <p:nvPr/>
            </p:nvSpPr>
            <p:spPr>
              <a:xfrm>
                <a:off x="7674465" y="5994685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C9ADFE36-F8AF-49E6-BC6F-F1A6CED1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65" y="5994685"/>
                <a:ext cx="1432874" cy="6975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箭號: 向上 84">
            <a:extLst>
              <a:ext uri="{FF2B5EF4-FFF2-40B4-BE49-F238E27FC236}">
                <a16:creationId xmlns:a16="http://schemas.microsoft.com/office/drawing/2014/main" id="{83149790-05DC-4D21-987A-66154D7232FF}"/>
              </a:ext>
            </a:extLst>
          </p:cNvPr>
          <p:cNvSpPr/>
          <p:nvPr/>
        </p:nvSpPr>
        <p:spPr>
          <a:xfrm>
            <a:off x="8079817" y="5238620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4C41B0A-1F30-4D81-B7AC-5B91F0BB8863}"/>
              </a:ext>
            </a:extLst>
          </p:cNvPr>
          <p:cNvSpPr/>
          <p:nvPr/>
        </p:nvSpPr>
        <p:spPr>
          <a:xfrm>
            <a:off x="7674465" y="2830750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440FBD3-F246-40CD-8A89-31C056CAD57A}"/>
                  </a:ext>
                </a:extLst>
              </p:cNvPr>
              <p:cNvSpPr/>
              <p:nvPr/>
            </p:nvSpPr>
            <p:spPr>
              <a:xfrm>
                <a:off x="9398292" y="3752829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440FBD3-F246-40CD-8A89-31C056CAD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292" y="3752829"/>
                <a:ext cx="1385740" cy="641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箭號: 向上 87">
            <a:extLst>
              <a:ext uri="{FF2B5EF4-FFF2-40B4-BE49-F238E27FC236}">
                <a16:creationId xmlns:a16="http://schemas.microsoft.com/office/drawing/2014/main" id="{293BD1AA-DCD2-485C-89E8-AD50F9E7C789}"/>
              </a:ext>
            </a:extLst>
          </p:cNvPr>
          <p:cNvSpPr/>
          <p:nvPr/>
        </p:nvSpPr>
        <p:spPr>
          <a:xfrm rot="10800000">
            <a:off x="8051537" y="2115676"/>
            <a:ext cx="631596" cy="697584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E2B4E9A3-AC1D-488D-82B0-871289241A29}"/>
              </a:ext>
            </a:extLst>
          </p:cNvPr>
          <p:cNvSpPr/>
          <p:nvPr/>
        </p:nvSpPr>
        <p:spPr>
          <a:xfrm rot="10800000">
            <a:off x="9529527" y="2900273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ACDB86D-8ABB-4426-BD33-896CDF4BB203}"/>
              </a:ext>
            </a:extLst>
          </p:cNvPr>
          <p:cNvSpPr/>
          <p:nvPr/>
        </p:nvSpPr>
        <p:spPr>
          <a:xfrm>
            <a:off x="7674463" y="4580988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箭號: 向右 90">
            <a:extLst>
              <a:ext uri="{FF2B5EF4-FFF2-40B4-BE49-F238E27FC236}">
                <a16:creationId xmlns:a16="http://schemas.microsoft.com/office/drawing/2014/main" id="{38557FC8-A285-48F6-A5DC-1A4BF06F4A5C}"/>
              </a:ext>
            </a:extLst>
          </p:cNvPr>
          <p:cNvSpPr/>
          <p:nvPr/>
        </p:nvSpPr>
        <p:spPr>
          <a:xfrm>
            <a:off x="9617713" y="4646941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8335CEE-F6C6-4BBA-9280-3B1881A4FD6D}"/>
                  </a:ext>
                </a:extLst>
              </p:cNvPr>
              <p:cNvSpPr/>
              <p:nvPr/>
            </p:nvSpPr>
            <p:spPr>
              <a:xfrm>
                <a:off x="7674772" y="1399460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F8335CEE-F6C6-4BBA-9280-3B1881A4F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772" y="1399460"/>
                <a:ext cx="1432874" cy="6975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接點: 肘形 92">
            <a:extLst>
              <a:ext uri="{FF2B5EF4-FFF2-40B4-BE49-F238E27FC236}">
                <a16:creationId xmlns:a16="http://schemas.microsoft.com/office/drawing/2014/main" id="{897AEDD7-4D55-4C69-AF6F-406FCD9361C3}"/>
              </a:ext>
            </a:extLst>
          </p:cNvPr>
          <p:cNvCxnSpPr>
            <a:cxnSpLocks/>
            <a:stCxn id="86" idx="2"/>
          </p:cNvCxnSpPr>
          <p:nvPr/>
        </p:nvCxnSpPr>
        <p:spPr>
          <a:xfrm rot="16200000" flipH="1">
            <a:off x="8653516" y="3185592"/>
            <a:ext cx="458595" cy="1030957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088C52BB-C606-4016-8ED4-A154EE0E11C6}"/>
              </a:ext>
            </a:extLst>
          </p:cNvPr>
          <p:cNvCxnSpPr>
            <a:cxnSpLocks/>
            <a:stCxn id="90" idx="0"/>
          </p:cNvCxnSpPr>
          <p:nvPr/>
        </p:nvCxnSpPr>
        <p:spPr>
          <a:xfrm rot="5400000" flipH="1" flipV="1">
            <a:off x="8698030" y="3880727"/>
            <a:ext cx="369565" cy="1030959"/>
          </a:xfrm>
          <a:prstGeom prst="bent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EE47658-125E-4C95-B07E-DD087C96CA4F}"/>
              </a:ext>
            </a:extLst>
          </p:cNvPr>
          <p:cNvSpPr/>
          <p:nvPr/>
        </p:nvSpPr>
        <p:spPr>
          <a:xfrm>
            <a:off x="829160" y="5859624"/>
            <a:ext cx="1928459" cy="882464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6E3B752-A429-441A-909D-8774256DCF08}"/>
              </a:ext>
            </a:extLst>
          </p:cNvPr>
          <p:cNvSpPr/>
          <p:nvPr/>
        </p:nvSpPr>
        <p:spPr>
          <a:xfrm>
            <a:off x="7464993" y="1300787"/>
            <a:ext cx="1928459" cy="882464"/>
          </a:xfrm>
          <a:prstGeom prst="rect">
            <a:avLst/>
          </a:prstGeom>
          <a:noFill/>
          <a:ln w="3810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F5F5994-FE91-41ED-B238-3A3E178A9BA7}"/>
              </a:ext>
            </a:extLst>
          </p:cNvPr>
          <p:cNvSpPr/>
          <p:nvPr/>
        </p:nvSpPr>
        <p:spPr>
          <a:xfrm>
            <a:off x="4136836" y="1308968"/>
            <a:ext cx="3021479" cy="5433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22BAF6-AB19-4AE9-9C5F-EF93AEF08130}"/>
              </a:ext>
            </a:extLst>
          </p:cNvPr>
          <p:cNvSpPr txBox="1"/>
          <p:nvPr/>
        </p:nvSpPr>
        <p:spPr>
          <a:xfrm>
            <a:off x="5332751" y="211974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When time is t+1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123EBF3-7D1B-4623-9DC3-24F4DED897C8}"/>
              </a:ext>
            </a:extLst>
          </p:cNvPr>
          <p:cNvSpPr txBox="1"/>
          <p:nvPr/>
        </p:nvSpPr>
        <p:spPr>
          <a:xfrm>
            <a:off x="9398292" y="1399460"/>
            <a:ext cx="242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C00CC"/>
                </a:solidFill>
              </a:rPr>
              <a:t>Consider data before and after the time t+1</a:t>
            </a:r>
            <a:endParaRPr lang="zh-TW" altLang="en-US" b="1" dirty="0">
              <a:solidFill>
                <a:srgbClr val="CC00CC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B3B471-C8B1-4F9E-A710-1FDDC482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9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2" grpId="0" animBg="1"/>
      <p:bldP spid="133" grpId="0" animBg="1"/>
      <p:bldP spid="197" grpId="0"/>
      <p:bldP spid="61" grpId="0" animBg="1"/>
      <p:bldP spid="63" grpId="0" animBg="1"/>
      <p:bldP spid="72" grpId="0" animBg="1"/>
      <p:bldP spid="53" grpId="0" animBg="1"/>
      <p:bldP spid="67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9" grpId="0" animBg="1"/>
      <p:bldP spid="40" grpId="0" animBg="1"/>
      <p:bldP spid="41" grpId="0" animBg="1"/>
      <p:bldP spid="3" grpId="0"/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C03C1E-3BF4-48B8-8A49-7CD8FCB2FF0B}"/>
              </a:ext>
            </a:extLst>
          </p:cNvPr>
          <p:cNvSpPr txBox="1"/>
          <p:nvPr/>
        </p:nvSpPr>
        <p:spPr>
          <a:xfrm>
            <a:off x="895739" y="1352939"/>
            <a:ext cx="51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The drawback of RNN:</a:t>
            </a:r>
          </a:p>
          <a:p>
            <a:r>
              <a:rPr lang="en-US" altLang="zh-TW" sz="2400" b="1" dirty="0">
                <a:solidFill>
                  <a:srgbClr val="0000FF"/>
                </a:solidFill>
              </a:rPr>
              <a:t>Can't memorize long time information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EFCE74BB-5F6B-428A-88C5-2165E45D2B0C}"/>
              </a:ext>
            </a:extLst>
          </p:cNvPr>
          <p:cNvCxnSpPr/>
          <p:nvPr/>
        </p:nvCxnSpPr>
        <p:spPr>
          <a:xfrm>
            <a:off x="1882680" y="4321328"/>
            <a:ext cx="0" cy="454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F985DA58-14B7-4C8F-A0D2-BE19D170872B}"/>
              </a:ext>
            </a:extLst>
          </p:cNvPr>
          <p:cNvSpPr txBox="1"/>
          <p:nvPr/>
        </p:nvSpPr>
        <p:spPr>
          <a:xfrm>
            <a:off x="4257901" y="4846188"/>
            <a:ext cx="74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6"/>
                </a:solidFill>
              </a:rPr>
              <a:t>noun</a:t>
            </a:r>
            <a:endParaRPr lang="zh-TW" altLang="en-US" sz="2000" b="1" dirty="0">
              <a:solidFill>
                <a:schemeClr val="accent6"/>
              </a:solidFill>
            </a:endParaRPr>
          </a:p>
        </p:txBody>
      </p: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9F38496F-6FFA-487D-BD4A-D47F52F692D3}"/>
              </a:ext>
            </a:extLst>
          </p:cNvPr>
          <p:cNvCxnSpPr/>
          <p:nvPr/>
        </p:nvCxnSpPr>
        <p:spPr>
          <a:xfrm>
            <a:off x="2841765" y="4319692"/>
            <a:ext cx="0" cy="454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3870BE3-02DA-46C8-B6E2-D961AA6B096F}"/>
              </a:ext>
            </a:extLst>
          </p:cNvPr>
          <p:cNvCxnSpPr/>
          <p:nvPr/>
        </p:nvCxnSpPr>
        <p:spPr>
          <a:xfrm>
            <a:off x="3761523" y="4321328"/>
            <a:ext cx="0" cy="454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DAA83A1B-198F-460B-91CC-F12F5D94DB91}"/>
              </a:ext>
            </a:extLst>
          </p:cNvPr>
          <p:cNvCxnSpPr/>
          <p:nvPr/>
        </p:nvCxnSpPr>
        <p:spPr>
          <a:xfrm>
            <a:off x="4630786" y="4321328"/>
            <a:ext cx="0" cy="454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4B2F51AA-D86B-4BD3-8AC6-E2B3C9859C66}"/>
              </a:ext>
            </a:extLst>
          </p:cNvPr>
          <p:cNvSpPr txBox="1"/>
          <p:nvPr/>
        </p:nvSpPr>
        <p:spPr>
          <a:xfrm>
            <a:off x="1489645" y="3911625"/>
            <a:ext cx="73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Give</a:t>
            </a:r>
            <a:endParaRPr lang="zh-TW" altLang="en-US" sz="2400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8CE1F3C0-8BF4-46F9-980E-BDD2AECBDAE7}"/>
              </a:ext>
            </a:extLst>
          </p:cNvPr>
          <p:cNvSpPr txBox="1"/>
          <p:nvPr/>
        </p:nvSpPr>
        <p:spPr>
          <a:xfrm>
            <a:off x="2549858" y="3911625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me</a:t>
            </a:r>
            <a:endParaRPr lang="zh-TW" altLang="en-US" sz="2400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AC83DD28-9E27-4B07-AD41-521EE645EB1F}"/>
              </a:ext>
            </a:extLst>
          </p:cNvPr>
          <p:cNvSpPr txBox="1"/>
          <p:nvPr/>
        </p:nvSpPr>
        <p:spPr>
          <a:xfrm>
            <a:off x="3595452" y="3911625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50025595-8D8D-49AC-BA96-AC98BC602082}"/>
              </a:ext>
            </a:extLst>
          </p:cNvPr>
          <p:cNvSpPr txBox="1"/>
          <p:nvPr/>
        </p:nvSpPr>
        <p:spPr>
          <a:xfrm>
            <a:off x="4225868" y="3911625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book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5E25D645-0409-4679-BCCC-358EB4552E54}"/>
              </a:ext>
            </a:extLst>
          </p:cNvPr>
          <p:cNvSpPr txBox="1"/>
          <p:nvPr/>
        </p:nvSpPr>
        <p:spPr>
          <a:xfrm>
            <a:off x="2455592" y="4845128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object</a:t>
            </a:r>
            <a:endParaRPr lang="zh-TW" altLang="en-US" sz="20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974A8A06-1BE6-4B54-AF08-DF1ABBFC132D}"/>
              </a:ext>
            </a:extLst>
          </p:cNvPr>
          <p:cNvSpPr txBox="1"/>
          <p:nvPr/>
        </p:nvSpPr>
        <p:spPr>
          <a:xfrm>
            <a:off x="3341375" y="4846188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article</a:t>
            </a:r>
            <a:endParaRPr lang="zh-TW" altLang="en-US" sz="20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7EF031C9-3F56-465A-9FB0-F3FD4DD23AFB}"/>
              </a:ext>
            </a:extLst>
          </p:cNvPr>
          <p:cNvSpPr txBox="1"/>
          <p:nvPr/>
        </p:nvSpPr>
        <p:spPr>
          <a:xfrm>
            <a:off x="1527796" y="4849547"/>
            <a:ext cx="663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verb</a:t>
            </a:r>
            <a:endParaRPr lang="zh-TW" altLang="en-US" sz="2000" dirty="0"/>
          </a:p>
        </p:txBody>
      </p:sp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CD7436DB-2CEF-4955-8596-071A53305082}"/>
              </a:ext>
            </a:extLst>
          </p:cNvPr>
          <p:cNvCxnSpPr>
            <a:cxnSpLocks/>
            <a:stCxn id="115" idx="0"/>
            <a:endCxn id="118" idx="0"/>
          </p:cNvCxnSpPr>
          <p:nvPr/>
        </p:nvCxnSpPr>
        <p:spPr>
          <a:xfrm rot="5400000" flipH="1" flipV="1">
            <a:off x="3249499" y="2521520"/>
            <a:ext cx="12700" cy="2780210"/>
          </a:xfrm>
          <a:prstGeom prst="curvedConnector3">
            <a:avLst>
              <a:gd name="adj1" fmla="val 3195913"/>
            </a:avLst>
          </a:prstGeom>
          <a:ln w="28575">
            <a:solidFill>
              <a:schemeClr val="accent4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869BB8-C3DC-4F67-91C4-E4F2E25F3FE0}"/>
              </a:ext>
            </a:extLst>
          </p:cNvPr>
          <p:cNvSpPr txBox="1"/>
          <p:nvPr/>
        </p:nvSpPr>
        <p:spPr>
          <a:xfrm>
            <a:off x="2387021" y="3022675"/>
            <a:ext cx="17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</a:rPr>
              <a:t>Less information</a:t>
            </a:r>
            <a:endParaRPr lang="zh-TW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153A566-7886-4DAB-B808-6B11A000CA55}"/>
                  </a:ext>
                </a:extLst>
              </p:cNvPr>
              <p:cNvSpPr/>
              <p:nvPr/>
            </p:nvSpPr>
            <p:spPr>
              <a:xfrm>
                <a:off x="6135539" y="5407883"/>
                <a:ext cx="999909" cy="499620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6153A566-7886-4DAB-B808-6B11A000C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39" y="5407883"/>
                <a:ext cx="999909" cy="499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箭號: 向上 127">
            <a:extLst>
              <a:ext uri="{FF2B5EF4-FFF2-40B4-BE49-F238E27FC236}">
                <a16:creationId xmlns:a16="http://schemas.microsoft.com/office/drawing/2014/main" id="{24BF0D5E-E783-4244-BF19-A078D5CAF3CD}"/>
              </a:ext>
            </a:extLst>
          </p:cNvPr>
          <p:cNvSpPr/>
          <p:nvPr/>
        </p:nvSpPr>
        <p:spPr>
          <a:xfrm>
            <a:off x="6433813" y="4685123"/>
            <a:ext cx="468634" cy="49962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80A72D27-74BD-4BC8-B102-C3034F5E8A25}"/>
              </a:ext>
            </a:extLst>
          </p:cNvPr>
          <p:cNvSpPr/>
          <p:nvPr/>
        </p:nvSpPr>
        <p:spPr>
          <a:xfrm>
            <a:off x="6135538" y="4078659"/>
            <a:ext cx="999910" cy="45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5E3E32E-3711-4E3C-BED5-9F16E539C0F3}"/>
                  </a:ext>
                </a:extLst>
              </p:cNvPr>
              <p:cNvSpPr/>
              <p:nvPr/>
            </p:nvSpPr>
            <p:spPr>
              <a:xfrm>
                <a:off x="6096000" y="2675594"/>
                <a:ext cx="1073669" cy="45420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45E3E32E-3711-4E3C-BED5-9F16E539C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5594"/>
                <a:ext cx="1073669" cy="454203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箭號: 向上 130">
            <a:extLst>
              <a:ext uri="{FF2B5EF4-FFF2-40B4-BE49-F238E27FC236}">
                <a16:creationId xmlns:a16="http://schemas.microsoft.com/office/drawing/2014/main" id="{CB018033-26EA-44FD-98CD-5072F07F4C5B}"/>
              </a:ext>
            </a:extLst>
          </p:cNvPr>
          <p:cNvSpPr/>
          <p:nvPr/>
        </p:nvSpPr>
        <p:spPr>
          <a:xfrm>
            <a:off x="6393924" y="3339491"/>
            <a:ext cx="477820" cy="544739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617D0B22-DBA6-4997-A9BA-E6CE5EB3ED16}"/>
                  </a:ext>
                </a:extLst>
              </p:cNvPr>
              <p:cNvSpPr/>
              <p:nvPr/>
            </p:nvSpPr>
            <p:spPr>
              <a:xfrm>
                <a:off x="7561215" y="4071196"/>
                <a:ext cx="613961" cy="461666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617D0B22-DBA6-4997-A9BA-E6CE5EB3ED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215" y="4071196"/>
                <a:ext cx="613961" cy="4616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762FE63-9232-41E8-AC02-03494D58E816}"/>
              </a:ext>
            </a:extLst>
          </p:cNvPr>
          <p:cNvSpPr txBox="1"/>
          <p:nvPr/>
        </p:nvSpPr>
        <p:spPr>
          <a:xfrm>
            <a:off x="6433813" y="5960165"/>
            <a:ext cx="64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Give</a:t>
            </a:r>
            <a:endParaRPr lang="zh-TW" altLang="en-US" sz="2000" dirty="0"/>
          </a:p>
        </p:txBody>
      </p:sp>
      <p:cxnSp>
        <p:nvCxnSpPr>
          <p:cNvPr id="168" name="弧形接點 59">
            <a:extLst>
              <a:ext uri="{FF2B5EF4-FFF2-40B4-BE49-F238E27FC236}">
                <a16:creationId xmlns:a16="http://schemas.microsoft.com/office/drawing/2014/main" id="{EF4EB195-A088-4200-AB7C-721DEA0AFF75}"/>
              </a:ext>
            </a:extLst>
          </p:cNvPr>
          <p:cNvCxnSpPr>
            <a:cxnSpLocks/>
            <a:stCxn id="129" idx="0"/>
            <a:endCxn id="134" idx="0"/>
          </p:cNvCxnSpPr>
          <p:nvPr/>
        </p:nvCxnSpPr>
        <p:spPr>
          <a:xfrm rot="5400000" flipH="1" flipV="1">
            <a:off x="7248113" y="3458577"/>
            <a:ext cx="7463" cy="1232703"/>
          </a:xfrm>
          <a:prstGeom prst="curvedConnector3">
            <a:avLst>
              <a:gd name="adj1" fmla="val 3163111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22D9DC30-E504-49E6-AEEC-09E2B19FEEC5}"/>
                  </a:ext>
                </a:extLst>
              </p:cNvPr>
              <p:cNvSpPr/>
              <p:nvPr/>
            </p:nvSpPr>
            <p:spPr>
              <a:xfrm>
                <a:off x="8464031" y="5407883"/>
                <a:ext cx="999909" cy="499620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22D9DC30-E504-49E6-AEEC-09E2B19FE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31" y="5407883"/>
                <a:ext cx="999909" cy="4996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箭號: 向上 169">
            <a:extLst>
              <a:ext uri="{FF2B5EF4-FFF2-40B4-BE49-F238E27FC236}">
                <a16:creationId xmlns:a16="http://schemas.microsoft.com/office/drawing/2014/main" id="{82A442FA-24D9-4476-801C-E1E0A3CC9D26}"/>
              </a:ext>
            </a:extLst>
          </p:cNvPr>
          <p:cNvSpPr/>
          <p:nvPr/>
        </p:nvSpPr>
        <p:spPr>
          <a:xfrm>
            <a:off x="8762305" y="4685123"/>
            <a:ext cx="468634" cy="49962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CCFD4DBB-F21C-49BD-8A4C-227869E7AB29}"/>
              </a:ext>
            </a:extLst>
          </p:cNvPr>
          <p:cNvSpPr/>
          <p:nvPr/>
        </p:nvSpPr>
        <p:spPr>
          <a:xfrm>
            <a:off x="8464030" y="4078659"/>
            <a:ext cx="999910" cy="4542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EBB808F9-6020-4FC1-A7F6-82EB0954CBA8}"/>
                  </a:ext>
                </a:extLst>
              </p:cNvPr>
              <p:cNvSpPr/>
              <p:nvPr/>
            </p:nvSpPr>
            <p:spPr>
              <a:xfrm>
                <a:off x="8424492" y="2675594"/>
                <a:ext cx="1073669" cy="45420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EBB808F9-6020-4FC1-A7F6-82EB0954C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492" y="2675594"/>
                <a:ext cx="1073669" cy="454203"/>
              </a:xfrm>
              <a:prstGeom prst="rect">
                <a:avLst/>
              </a:prstGeom>
              <a:blipFill>
                <a:blip r:embed="rId7"/>
                <a:stretch>
                  <a:fillRect b="-13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箭號: 向上 172">
            <a:extLst>
              <a:ext uri="{FF2B5EF4-FFF2-40B4-BE49-F238E27FC236}">
                <a16:creationId xmlns:a16="http://schemas.microsoft.com/office/drawing/2014/main" id="{8F6EC9F4-C3B9-4D0A-937F-0A52D68DB724}"/>
              </a:ext>
            </a:extLst>
          </p:cNvPr>
          <p:cNvSpPr/>
          <p:nvPr/>
        </p:nvSpPr>
        <p:spPr>
          <a:xfrm>
            <a:off x="8722416" y="3339491"/>
            <a:ext cx="477820" cy="544739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88F2848A-C684-49A5-A434-1381D3FB0B24}"/>
                  </a:ext>
                </a:extLst>
              </p:cNvPr>
              <p:cNvSpPr/>
              <p:nvPr/>
            </p:nvSpPr>
            <p:spPr>
              <a:xfrm>
                <a:off x="9889707" y="4071196"/>
                <a:ext cx="613961" cy="461666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88F2848A-C684-49A5-A434-1381D3FB0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707" y="4071196"/>
                <a:ext cx="613961" cy="461666"/>
              </a:xfrm>
              <a:prstGeom prst="rect">
                <a:avLst/>
              </a:prstGeom>
              <a:blipFill>
                <a:blip r:embed="rId8"/>
                <a:stretch>
                  <a:fillRect l="-3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9543F344-A11E-4822-8CD4-10FD9A08D0C5}"/>
              </a:ext>
            </a:extLst>
          </p:cNvPr>
          <p:cNvSpPr txBox="1"/>
          <p:nvPr/>
        </p:nvSpPr>
        <p:spPr>
          <a:xfrm>
            <a:off x="8706319" y="5960165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me</a:t>
            </a:r>
            <a:endParaRPr lang="zh-TW" altLang="en-US" sz="2000" dirty="0"/>
          </a:p>
        </p:txBody>
      </p:sp>
      <p:cxnSp>
        <p:nvCxnSpPr>
          <p:cNvPr id="176" name="弧形接點 59">
            <a:extLst>
              <a:ext uri="{FF2B5EF4-FFF2-40B4-BE49-F238E27FC236}">
                <a16:creationId xmlns:a16="http://schemas.microsoft.com/office/drawing/2014/main" id="{A27DF7EF-C8B8-45D7-91DA-D308CD951E0B}"/>
              </a:ext>
            </a:extLst>
          </p:cNvPr>
          <p:cNvCxnSpPr>
            <a:cxnSpLocks/>
            <a:stCxn id="171" idx="0"/>
            <a:endCxn id="174" idx="0"/>
          </p:cNvCxnSpPr>
          <p:nvPr/>
        </p:nvCxnSpPr>
        <p:spPr>
          <a:xfrm rot="5400000" flipH="1" flipV="1">
            <a:off x="9576605" y="3458577"/>
            <a:ext cx="7463" cy="1232703"/>
          </a:xfrm>
          <a:prstGeom prst="curvedConnector3">
            <a:avLst>
              <a:gd name="adj1" fmla="val 3163111"/>
            </a:avLst>
          </a:prstGeom>
          <a:ln w="38100">
            <a:solidFill>
              <a:srgbClr val="FF444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7" name="弧形接點 76">
            <a:extLst>
              <a:ext uri="{FF2B5EF4-FFF2-40B4-BE49-F238E27FC236}">
                <a16:creationId xmlns:a16="http://schemas.microsoft.com/office/drawing/2014/main" id="{67961461-FA1E-4A21-863B-F653111E0C58}"/>
              </a:ext>
            </a:extLst>
          </p:cNvPr>
          <p:cNvCxnSpPr>
            <a:cxnSpLocks/>
            <a:stCxn id="134" idx="2"/>
            <a:endCxn id="171" idx="2"/>
          </p:cNvCxnSpPr>
          <p:nvPr/>
        </p:nvCxnSpPr>
        <p:spPr>
          <a:xfrm rot="16200000" flipH="1">
            <a:off x="8416090" y="3984967"/>
            <a:ext cx="12700" cy="1095789"/>
          </a:xfrm>
          <a:prstGeom prst="curvedConnector3">
            <a:avLst>
              <a:gd name="adj1" fmla="val 1800000"/>
            </a:avLst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CC262D20-0016-4887-985E-72305CC741B2}"/>
                  </a:ext>
                </a:extLst>
              </p:cNvPr>
              <p:cNvSpPr/>
              <p:nvPr/>
            </p:nvSpPr>
            <p:spPr>
              <a:xfrm>
                <a:off x="10929435" y="4090495"/>
                <a:ext cx="613961" cy="461666"/>
              </a:xfrm>
              <a:prstGeom prst="rect">
                <a:avLst/>
              </a:prstGeom>
              <a:solidFill>
                <a:srgbClr val="B4C7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CC262D20-0016-4887-985E-72305CC74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435" y="4090495"/>
                <a:ext cx="613961" cy="461666"/>
              </a:xfrm>
              <a:prstGeom prst="rect">
                <a:avLst/>
              </a:prstGeom>
              <a:blipFill>
                <a:blip r:embed="rId9"/>
                <a:stretch>
                  <a:fillRect l="-3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794498F0-2FEB-4C1A-A3F8-4D76CC189EC6}"/>
              </a:ext>
            </a:extLst>
          </p:cNvPr>
          <p:cNvSpPr txBox="1"/>
          <p:nvPr/>
        </p:nvSpPr>
        <p:spPr>
          <a:xfrm>
            <a:off x="10496303" y="528890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8E1A71-BF55-41B7-AB47-80DB27E61899}"/>
              </a:ext>
            </a:extLst>
          </p:cNvPr>
          <p:cNvSpPr/>
          <p:nvPr/>
        </p:nvSpPr>
        <p:spPr>
          <a:xfrm>
            <a:off x="9609114" y="3455704"/>
            <a:ext cx="2077459" cy="148855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F429C3-56EA-46A9-9028-F4FD8847C80B}"/>
              </a:ext>
            </a:extLst>
          </p:cNvPr>
          <p:cNvSpPr txBox="1"/>
          <p:nvPr/>
        </p:nvSpPr>
        <p:spPr>
          <a:xfrm>
            <a:off x="9491361" y="2715889"/>
            <a:ext cx="24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6">
                    <a:lumMod val="50000"/>
                  </a:schemeClr>
                </a:solidFill>
              </a:rPr>
              <a:t>memory is overridden every time</a:t>
            </a:r>
            <a:endParaRPr lang="zh-TW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045489-DFCD-46E0-87C5-3E131275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1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0" grpId="0" animBg="1"/>
      <p:bldP spid="131" grpId="0" animBg="1"/>
      <p:bldP spid="134" grpId="0" animBg="1"/>
      <p:bldP spid="143" grpId="0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/>
      <p:bldP spid="178" grpId="0" animBg="1"/>
      <p:bldP spid="179" grpId="0"/>
      <p:bldP spid="2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CNN Useful for Images</a:t>
            </a:r>
            <a:endParaRPr kumimoji="1" lang="zh-TW" altLang="en-US" sz="4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625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CNN only detects patterns not a whole image:</a:t>
            </a:r>
            <a:endParaRPr lang="zh-TW" altLang="en-US" sz="2400" dirty="0"/>
          </a:p>
        </p:txBody>
      </p:sp>
      <p:pic>
        <p:nvPicPr>
          <p:cNvPr id="3" name="圖片 2" descr="一張含有 草, 動物, 犀牛, 哺乳類 的圖片&#10;&#10;自動產生的描述">
            <a:extLst>
              <a:ext uri="{FF2B5EF4-FFF2-40B4-BE49-F238E27FC236}">
                <a16:creationId xmlns:a16="http://schemas.microsoft.com/office/drawing/2014/main" id="{377AC209-517D-4AA5-A7D9-93A3F8E3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85" y="1823634"/>
            <a:ext cx="2811243" cy="1869477"/>
          </a:xfrm>
          <a:prstGeom prst="rect">
            <a:avLst/>
          </a:prstGeom>
        </p:spPr>
      </p:pic>
      <p:pic>
        <p:nvPicPr>
          <p:cNvPr id="9" name="圖片 8" descr="一張含有 草, 室外, 動物, 犀牛 的圖片&#10;&#10;自動產生的描述">
            <a:extLst>
              <a:ext uri="{FF2B5EF4-FFF2-40B4-BE49-F238E27FC236}">
                <a16:creationId xmlns:a16="http://schemas.microsoft.com/office/drawing/2014/main" id="{9C47F7B7-0175-42A4-A087-98279A34F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85" y="4188388"/>
            <a:ext cx="2811242" cy="18741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6A480D6-E8DD-46AA-A900-0057C61BDB83}"/>
              </a:ext>
            </a:extLst>
          </p:cNvPr>
          <p:cNvSpPr/>
          <p:nvPr/>
        </p:nvSpPr>
        <p:spPr>
          <a:xfrm>
            <a:off x="3400148" y="2831977"/>
            <a:ext cx="399495" cy="31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702B42-1085-48BD-BE5E-82E94821FC5B}"/>
              </a:ext>
            </a:extLst>
          </p:cNvPr>
          <p:cNvSpPr/>
          <p:nvPr/>
        </p:nvSpPr>
        <p:spPr>
          <a:xfrm>
            <a:off x="1581706" y="5416859"/>
            <a:ext cx="399495" cy="31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EEFBCF-7496-490E-8CD1-34982B8F6F9C}"/>
              </a:ext>
            </a:extLst>
          </p:cNvPr>
          <p:cNvSpPr txBox="1"/>
          <p:nvPr/>
        </p:nvSpPr>
        <p:spPr>
          <a:xfrm>
            <a:off x="4536489" y="3787320"/>
            <a:ext cx="3616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The horn is an important </a:t>
            </a:r>
            <a:r>
              <a:rPr lang="en-US" altLang="zh-TW" sz="2000" dirty="0">
                <a:solidFill>
                  <a:srgbClr val="0432FF"/>
                </a:solidFill>
              </a:rPr>
              <a:t>pattern</a:t>
            </a:r>
            <a:r>
              <a:rPr lang="en-US" altLang="zh-TW" sz="2000" dirty="0"/>
              <a:t> to recognize a </a:t>
            </a:r>
            <a:r>
              <a:rPr lang="en-US" altLang="zh-TW" sz="2000" dirty="0">
                <a:solidFill>
                  <a:srgbClr val="0432FF"/>
                </a:solidFill>
              </a:rPr>
              <a:t>rhino</a:t>
            </a:r>
            <a:r>
              <a:rPr lang="en-US" altLang="zh-TW" sz="2000" dirty="0"/>
              <a:t> image </a:t>
            </a:r>
            <a:endParaRPr lang="zh-TW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26FF99-E7E6-4A22-BA75-FA51E047F512}"/>
              </a:ext>
            </a:extLst>
          </p:cNvPr>
          <p:cNvSpPr/>
          <p:nvPr/>
        </p:nvSpPr>
        <p:spPr>
          <a:xfrm>
            <a:off x="5007006" y="2565647"/>
            <a:ext cx="2015231" cy="5859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 the right side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EBF036C-E2DE-44D1-9932-6D1979E5CF6D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915052" y="2858610"/>
            <a:ext cx="1091954" cy="12741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7B69E5C-44E1-46D6-99EF-D92785AAEF1C}"/>
              </a:ext>
            </a:extLst>
          </p:cNvPr>
          <p:cNvSpPr/>
          <p:nvPr/>
        </p:nvSpPr>
        <p:spPr>
          <a:xfrm>
            <a:off x="5088384" y="5249664"/>
            <a:ext cx="2015231" cy="58592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 the left side</a:t>
            </a:r>
            <a:endParaRPr lang="zh-TW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3807DF6-9E88-4957-9842-62A17B29D405}"/>
              </a:ext>
            </a:extLst>
          </p:cNvPr>
          <p:cNvCxnSpPr>
            <a:cxnSpLocks/>
          </p:cNvCxnSpPr>
          <p:nvPr/>
        </p:nvCxnSpPr>
        <p:spPr>
          <a:xfrm flipV="1">
            <a:off x="2157274" y="5542627"/>
            <a:ext cx="2849732" cy="340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5B4BB02-9AA0-49C9-AEA8-F8300751015C}"/>
              </a:ext>
            </a:extLst>
          </p:cNvPr>
          <p:cNvGrpSpPr/>
          <p:nvPr/>
        </p:nvGrpSpPr>
        <p:grpSpPr>
          <a:xfrm>
            <a:off x="9377817" y="3409191"/>
            <a:ext cx="1740027" cy="1404722"/>
            <a:chOff x="9108488" y="3428998"/>
            <a:chExt cx="1740027" cy="140472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CB45FF4-3CD5-4E41-A2BD-EF5D9AFEBDFB}"/>
                </a:ext>
              </a:extLst>
            </p:cNvPr>
            <p:cNvSpPr/>
            <p:nvPr/>
          </p:nvSpPr>
          <p:spPr>
            <a:xfrm>
              <a:off x="9108489" y="3429000"/>
              <a:ext cx="1740026" cy="1384915"/>
            </a:xfrm>
            <a:prstGeom prst="rect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47F23EBB-1F30-4B73-8F22-131D06615838}"/>
                </a:ext>
              </a:extLst>
            </p:cNvPr>
            <p:cNvCxnSpPr>
              <a:cxnSpLocks/>
            </p:cNvCxnSpPr>
            <p:nvPr/>
          </p:nvCxnSpPr>
          <p:spPr>
            <a:xfrm>
              <a:off x="9108488" y="3876097"/>
              <a:ext cx="1740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08F14CBF-8D5B-45CF-81E7-6DB221F637ED}"/>
                </a:ext>
              </a:extLst>
            </p:cNvPr>
            <p:cNvCxnSpPr>
              <a:cxnSpLocks/>
            </p:cNvCxnSpPr>
            <p:nvPr/>
          </p:nvCxnSpPr>
          <p:spPr>
            <a:xfrm>
              <a:off x="9108488" y="4339215"/>
              <a:ext cx="174002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091B1C91-F83F-4A4C-9491-A708BEFC2B9B}"/>
                </a:ext>
              </a:extLst>
            </p:cNvPr>
            <p:cNvCxnSpPr>
              <a:cxnSpLocks/>
            </p:cNvCxnSpPr>
            <p:nvPr/>
          </p:nvCxnSpPr>
          <p:spPr>
            <a:xfrm>
              <a:off x="9676660" y="3448805"/>
              <a:ext cx="0" cy="1384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F16F6CC-C4A9-411A-9DE9-EB5E2778E623}"/>
                </a:ext>
              </a:extLst>
            </p:cNvPr>
            <p:cNvCxnSpPr>
              <a:cxnSpLocks/>
            </p:cNvCxnSpPr>
            <p:nvPr/>
          </p:nvCxnSpPr>
          <p:spPr>
            <a:xfrm>
              <a:off x="10292178" y="3428998"/>
              <a:ext cx="0" cy="1384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1869784-D698-42C6-9344-02D61FF60F46}"/>
              </a:ext>
            </a:extLst>
          </p:cNvPr>
          <p:cNvCxnSpPr>
            <a:cxnSpLocks/>
          </p:cNvCxnSpPr>
          <p:nvPr/>
        </p:nvCxnSpPr>
        <p:spPr>
          <a:xfrm>
            <a:off x="7190913" y="2858610"/>
            <a:ext cx="1562491" cy="92871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0B61EC17-6FBD-4AC9-A8AA-55270047A4D5}"/>
              </a:ext>
            </a:extLst>
          </p:cNvPr>
          <p:cNvCxnSpPr>
            <a:cxnSpLocks/>
          </p:cNvCxnSpPr>
          <p:nvPr/>
        </p:nvCxnSpPr>
        <p:spPr>
          <a:xfrm flipV="1">
            <a:off x="7190913" y="4423067"/>
            <a:ext cx="1633491" cy="11535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4385776-7F4D-4DBC-9B23-661145977CBB}"/>
              </a:ext>
            </a:extLst>
          </p:cNvPr>
          <p:cNvSpPr txBox="1"/>
          <p:nvPr/>
        </p:nvSpPr>
        <p:spPr>
          <a:xfrm>
            <a:off x="9170710" y="2611938"/>
            <a:ext cx="2154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Detected by the </a:t>
            </a:r>
            <a:r>
              <a:rPr lang="en-US" altLang="zh-TW" sz="2000" dirty="0">
                <a:solidFill>
                  <a:srgbClr val="0432FF"/>
                </a:solidFill>
              </a:rPr>
              <a:t>same filter</a:t>
            </a:r>
            <a:endParaRPr lang="zh-TW" altLang="en-US" sz="2000" dirty="0">
              <a:solidFill>
                <a:srgbClr val="0432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0C8D68-F138-4484-B880-97C7DF83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20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Memory(LSTM)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902244" y="3205294"/>
            <a:ext cx="2555603" cy="145794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Memory Cell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B025E2-CCA3-48E3-AA53-F51AA3C0EFD9}"/>
              </a:ext>
            </a:extLst>
          </p:cNvPr>
          <p:cNvSpPr/>
          <p:nvPr/>
        </p:nvSpPr>
        <p:spPr>
          <a:xfrm>
            <a:off x="3887756" y="1732936"/>
            <a:ext cx="2584580" cy="10194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C5BB4B-D74C-4244-ABA7-709F9A3AE8BF}"/>
              </a:ext>
            </a:extLst>
          </p:cNvPr>
          <p:cNvSpPr/>
          <p:nvPr/>
        </p:nvSpPr>
        <p:spPr>
          <a:xfrm>
            <a:off x="3890865" y="5069634"/>
            <a:ext cx="2584580" cy="964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B450CDA-595D-49EF-973F-2F0F48903B91}"/>
              </a:ext>
            </a:extLst>
          </p:cNvPr>
          <p:cNvSpPr/>
          <p:nvPr/>
        </p:nvSpPr>
        <p:spPr>
          <a:xfrm>
            <a:off x="7361853" y="3306758"/>
            <a:ext cx="1970640" cy="12550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5183155" y="6034543"/>
            <a:ext cx="0" cy="3184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42" idx="0"/>
            <a:endCxn id="3" idx="3"/>
          </p:cNvCxnSpPr>
          <p:nvPr/>
        </p:nvCxnSpPr>
        <p:spPr>
          <a:xfrm flipH="1" flipV="1">
            <a:off x="5180046" y="4663241"/>
            <a:ext cx="3109" cy="406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7" idx="2"/>
          </p:cNvCxnSpPr>
          <p:nvPr/>
        </p:nvCxnSpPr>
        <p:spPr>
          <a:xfrm flipV="1">
            <a:off x="5180046" y="2752412"/>
            <a:ext cx="0" cy="452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7" idx="0"/>
            <a:endCxn id="37" idx="2"/>
          </p:cNvCxnSpPr>
          <p:nvPr/>
        </p:nvCxnSpPr>
        <p:spPr>
          <a:xfrm flipH="1" flipV="1">
            <a:off x="5180045" y="1331742"/>
            <a:ext cx="1" cy="4011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6514CA5-219A-4C05-9849-8581DE0F02DC}"/>
              </a:ext>
            </a:extLst>
          </p:cNvPr>
          <p:cNvSpPr/>
          <p:nvPr/>
        </p:nvSpPr>
        <p:spPr>
          <a:xfrm>
            <a:off x="4695681" y="6352991"/>
            <a:ext cx="97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input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B808F84-72AF-4A5F-97C5-6321DE76FDC1}"/>
              </a:ext>
            </a:extLst>
          </p:cNvPr>
          <p:cNvSpPr/>
          <p:nvPr/>
        </p:nvSpPr>
        <p:spPr>
          <a:xfrm>
            <a:off x="524933" y="5198145"/>
            <a:ext cx="2106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alibri" panose="020F0502020204030204" pitchFamily="34" charset="0"/>
              </a:rPr>
              <a:t>Signal control the input gate</a:t>
            </a:r>
            <a:endParaRPr lang="zh-TW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7AB3B7-A526-49B8-BF4F-C0A5650EEBB5}"/>
              </a:ext>
            </a:extLst>
          </p:cNvPr>
          <p:cNvSpPr/>
          <p:nvPr/>
        </p:nvSpPr>
        <p:spPr>
          <a:xfrm>
            <a:off x="524933" y="1846549"/>
            <a:ext cx="2184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alibri" panose="020F0502020204030204" pitchFamily="34" charset="0"/>
              </a:rPr>
              <a:t>Signal control the output gate</a:t>
            </a:r>
            <a:endParaRPr lang="zh-TW" altLang="en-US" sz="2400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</p:cNvCxnSpPr>
          <p:nvPr/>
        </p:nvCxnSpPr>
        <p:spPr>
          <a:xfrm>
            <a:off x="2592831" y="2242673"/>
            <a:ext cx="124407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ABC4469-BF41-4417-88F4-9A08DBF2933F}"/>
              </a:ext>
            </a:extLst>
          </p:cNvPr>
          <p:cNvSpPr/>
          <p:nvPr/>
        </p:nvSpPr>
        <p:spPr>
          <a:xfrm>
            <a:off x="9956687" y="3592463"/>
            <a:ext cx="2167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alibri" panose="020F0502020204030204" pitchFamily="34" charset="0"/>
              </a:rPr>
              <a:t>Signal control the forget gate</a:t>
            </a:r>
            <a:endParaRPr lang="zh-TW" altLang="en-US" sz="2400" dirty="0"/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9332493" y="3934267"/>
            <a:ext cx="6241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E63C1D6E-D32B-46E3-B5E0-E455D46382B7}"/>
              </a:ext>
            </a:extLst>
          </p:cNvPr>
          <p:cNvSpPr/>
          <p:nvPr/>
        </p:nvSpPr>
        <p:spPr>
          <a:xfrm>
            <a:off x="4577957" y="808522"/>
            <a:ext cx="1204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00FF"/>
                </a:solidFill>
                <a:latin typeface="Calibri" panose="020F0502020204030204" pitchFamily="34" charset="0"/>
              </a:rPr>
              <a:t>output</a:t>
            </a:r>
            <a:endParaRPr lang="zh-TW" altLang="en-US" sz="2400" b="1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43" idx="0"/>
          </p:cNvCxnSpPr>
          <p:nvPr/>
        </p:nvCxnSpPr>
        <p:spPr>
          <a:xfrm rot="16200000" flipH="1">
            <a:off x="6712877" y="1672463"/>
            <a:ext cx="101464" cy="3167127"/>
          </a:xfrm>
          <a:prstGeom prst="curvedConnector3">
            <a:avLst>
              <a:gd name="adj1" fmla="val -28967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43" idx="2"/>
            <a:endCxn id="3" idx="3"/>
          </p:cNvCxnSpPr>
          <p:nvPr/>
        </p:nvCxnSpPr>
        <p:spPr>
          <a:xfrm rot="5400000">
            <a:off x="6712877" y="3028945"/>
            <a:ext cx="101466" cy="3167127"/>
          </a:xfrm>
          <a:prstGeom prst="curvedConnector3">
            <a:avLst>
              <a:gd name="adj1" fmla="val 380472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81861297-BC27-42A2-B0AD-DB37845E8CB2}"/>
              </a:ext>
            </a:extLst>
          </p:cNvPr>
          <p:cNvSpPr/>
          <p:nvPr/>
        </p:nvSpPr>
        <p:spPr>
          <a:xfrm>
            <a:off x="3887755" y="1732935"/>
            <a:ext cx="5444737" cy="4301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A8945C0-8CAD-4E06-BF8E-34A11B4666CD}"/>
              </a:ext>
            </a:extLst>
          </p:cNvPr>
          <p:cNvSpPr txBox="1"/>
          <p:nvPr/>
        </p:nvSpPr>
        <p:spPr>
          <a:xfrm>
            <a:off x="8354614" y="5483570"/>
            <a:ext cx="87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u="sng" dirty="0">
                <a:solidFill>
                  <a:srgbClr val="FF0000"/>
                </a:solidFill>
              </a:rPr>
              <a:t>LSTM</a:t>
            </a:r>
            <a:endParaRPr lang="zh-TW" altLang="en-US" sz="2400" b="1" u="sng" dirty="0">
              <a:solidFill>
                <a:srgbClr val="FF0000"/>
              </a:solidFill>
            </a:endParaRP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</p:cNvCxnSpPr>
          <p:nvPr/>
        </p:nvCxnSpPr>
        <p:spPr>
          <a:xfrm>
            <a:off x="2631168" y="5615556"/>
            <a:ext cx="12471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D4E753A-F4F0-456A-B796-11C500052786}"/>
              </a:ext>
            </a:extLst>
          </p:cNvPr>
          <p:cNvSpPr txBox="1"/>
          <p:nvPr/>
        </p:nvSpPr>
        <p:spPr>
          <a:xfrm>
            <a:off x="8874354" y="1402441"/>
            <a:ext cx="1446230" cy="95410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4 input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1 output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EC235C-CB25-499E-903E-EC842C90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69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流程圖: 磁碟 2">
                <a:extLst>
                  <a:ext uri="{FF2B5EF4-FFF2-40B4-BE49-F238E27FC236}">
                    <a16:creationId xmlns:a16="http://schemas.microsoft.com/office/drawing/2014/main" id="{29E1DA5F-7B98-4219-8768-2D706E55BB79}"/>
                  </a:ext>
                </a:extLst>
              </p:cNvPr>
              <p:cNvSpPr/>
              <p:nvPr/>
            </p:nvSpPr>
            <p:spPr>
              <a:xfrm>
                <a:off x="5308436" y="3413119"/>
                <a:ext cx="1582974" cy="979722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流程圖: 磁碟 2">
                <a:extLst>
                  <a:ext uri="{FF2B5EF4-FFF2-40B4-BE49-F238E27FC236}">
                    <a16:creationId xmlns:a16="http://schemas.microsoft.com/office/drawing/2014/main" id="{29E1DA5F-7B98-4219-8768-2D706E55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436" y="3413119"/>
                <a:ext cx="1582974" cy="979722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6086784" y="5171430"/>
            <a:ext cx="1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6086785" y="4392841"/>
            <a:ext cx="13138" cy="630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87012" y="1734619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9224341" y="3904828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6782287" y="2730755"/>
            <a:ext cx="417776" cy="1782504"/>
          </a:xfrm>
          <a:prstGeom prst="curvedConnector3">
            <a:avLst>
              <a:gd name="adj1" fmla="val -5471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6784135" y="3294549"/>
            <a:ext cx="414080" cy="1782504"/>
          </a:xfrm>
          <a:prstGeom prst="curvedConnector3">
            <a:avLst>
              <a:gd name="adj1" fmla="val 15520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3887012" y="5091339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AC3152-38CA-481D-906B-7582470AEE87}"/>
                  </a:ext>
                </a:extLst>
              </p:cNvPr>
              <p:cNvSpPr txBox="1"/>
              <p:nvPr/>
            </p:nvSpPr>
            <p:spPr>
              <a:xfrm>
                <a:off x="8063679" y="3463608"/>
                <a:ext cx="64735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AC3152-38CA-481D-906B-7582470A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79" y="3463608"/>
                <a:ext cx="647357" cy="332399"/>
              </a:xfrm>
              <a:prstGeom prst="rect">
                <a:avLst/>
              </a:prstGeom>
              <a:blipFill>
                <a:blip r:embed="rId4"/>
                <a:stretch>
                  <a:fillRect l="-14151" r="-15094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CD82CDF-8E0C-46A0-8C97-E24EF55B7DC1}"/>
                  </a:ext>
                </a:extLst>
              </p:cNvPr>
              <p:cNvSpPr txBox="1"/>
              <p:nvPr/>
            </p:nvSpPr>
            <p:spPr>
              <a:xfrm>
                <a:off x="3605857" y="4872142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CD82CDF-8E0C-46A0-8C97-E24EF55B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57" y="4872142"/>
                <a:ext cx="257635" cy="307777"/>
              </a:xfrm>
              <a:prstGeom prst="rect">
                <a:avLst/>
              </a:prstGeom>
              <a:blipFill>
                <a:blip r:embed="rId5"/>
                <a:stretch>
                  <a:fillRect l="-14286" r="-9524" b="-15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6010585" y="5023564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4798300" y="4839311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5355464" y="5091339"/>
            <a:ext cx="655121" cy="6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8CE4B3F-A52D-49C8-9F4F-F3DA7FC464F3}"/>
                  </a:ext>
                </a:extLst>
              </p:cNvPr>
              <p:cNvSpPr txBox="1"/>
              <p:nvPr/>
            </p:nvSpPr>
            <p:spPr>
              <a:xfrm>
                <a:off x="5383300" y="4724450"/>
                <a:ext cx="559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8CE4B3F-A52D-49C8-9F4F-F3DA7FC4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00" y="4724450"/>
                <a:ext cx="559832" cy="276999"/>
              </a:xfrm>
              <a:prstGeom prst="rect">
                <a:avLst/>
              </a:prstGeom>
              <a:blipFill>
                <a:blip r:embed="rId6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4798300" y="148259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9AA4D81-1D0E-4F19-B249-5BC0AF2C8730}"/>
              </a:ext>
            </a:extLst>
          </p:cNvPr>
          <p:cNvSpPr txBox="1"/>
          <p:nvPr/>
        </p:nvSpPr>
        <p:spPr>
          <a:xfrm>
            <a:off x="6067638" y="471704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multiply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8667177" y="3652800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56DCF8-3620-49D2-BF87-32789A178141}"/>
                  </a:ext>
                </a:extLst>
              </p:cNvPr>
              <p:cNvSpPr txBox="1"/>
              <p:nvPr/>
            </p:nvSpPr>
            <p:spPr>
              <a:xfrm>
                <a:off x="10019094" y="3718249"/>
                <a:ext cx="257635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56DCF8-3620-49D2-BF87-32789A17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094" y="3718249"/>
                <a:ext cx="257635" cy="332399"/>
              </a:xfrm>
              <a:prstGeom prst="rect">
                <a:avLst/>
              </a:prstGeom>
              <a:blipFill>
                <a:blip r:embed="rId7"/>
                <a:stretch>
                  <a:fillRect l="-21429" r="-23810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8387357" y="4182060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7806227" y="3830895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>
            <a:off x="7958626" y="3904828"/>
            <a:ext cx="7085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AC37AED-894E-4F6F-A23A-66948EDD61B4}"/>
              </a:ext>
            </a:extLst>
          </p:cNvPr>
          <p:cNvSpPr txBox="1"/>
          <p:nvPr/>
        </p:nvSpPr>
        <p:spPr>
          <a:xfrm>
            <a:off x="6991190" y="389997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multiply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7199165-CD3A-4BD6-826A-B86F55DF7F17}"/>
              </a:ext>
            </a:extLst>
          </p:cNvPr>
          <p:cNvGrpSpPr/>
          <p:nvPr/>
        </p:nvGrpSpPr>
        <p:grpSpPr>
          <a:xfrm>
            <a:off x="5808202" y="5589071"/>
            <a:ext cx="557164" cy="504056"/>
            <a:chOff x="654574" y="2778777"/>
            <a:chExt cx="557164" cy="504056"/>
          </a:xfrm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4DEBB499-CE28-4E68-A5AF-54BE345C253C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7" name="弧形接點 21">
              <a:extLst>
                <a:ext uri="{FF2B5EF4-FFF2-40B4-BE49-F238E27FC236}">
                  <a16:creationId xmlns:a16="http://schemas.microsoft.com/office/drawing/2014/main" id="{BF501D6E-D19E-4E14-B1A5-A5D3CC387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6086784" y="6093127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8F0C1F0D-E074-4537-A8D2-8C80441CC004}"/>
                  </a:ext>
                </a:extLst>
              </p:cNvPr>
              <p:cNvSpPr txBox="1"/>
              <p:nvPr/>
            </p:nvSpPr>
            <p:spPr>
              <a:xfrm>
                <a:off x="5969610" y="6480111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8F0C1F0D-E074-4537-A8D2-8C80441C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610" y="6480111"/>
                <a:ext cx="2576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3942A17-DCB6-4128-AC3E-7D553A7C9F22}"/>
                  </a:ext>
                </a:extLst>
              </p:cNvPr>
              <p:cNvSpPr txBox="1"/>
              <p:nvPr/>
            </p:nvSpPr>
            <p:spPr>
              <a:xfrm>
                <a:off x="6912322" y="2759672"/>
                <a:ext cx="1844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3942A17-DCB6-4128-AC3E-7D553A7C9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22" y="2759672"/>
                <a:ext cx="184474" cy="307777"/>
              </a:xfrm>
              <a:prstGeom prst="rect">
                <a:avLst/>
              </a:prstGeom>
              <a:blipFill>
                <a:blip r:embed="rId9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6987115C-5F67-4B41-BCE3-DD3483150C24}"/>
                  </a:ext>
                </a:extLst>
              </p:cNvPr>
              <p:cNvSpPr txBox="1"/>
              <p:nvPr/>
            </p:nvSpPr>
            <p:spPr>
              <a:xfrm>
                <a:off x="6912322" y="4601169"/>
                <a:ext cx="76597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6987115C-5F67-4B41-BCE3-DD348315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22" y="4601169"/>
                <a:ext cx="765979" cy="332399"/>
              </a:xfrm>
              <a:prstGeom prst="rect">
                <a:avLst/>
              </a:prstGeom>
              <a:blipFill>
                <a:blip r:embed="rId10"/>
                <a:stretch>
                  <a:fillRect l="-11905" r="-11905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1C1C7D1-3CB3-4DA2-AB04-559C157AB746}"/>
                  </a:ext>
                </a:extLst>
              </p:cNvPr>
              <p:cNvSpPr txBox="1"/>
              <p:nvPr/>
            </p:nvSpPr>
            <p:spPr>
              <a:xfrm>
                <a:off x="6184475" y="5214051"/>
                <a:ext cx="5585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1C1C7D1-3CB3-4DA2-AB04-559C157A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75" y="5214051"/>
                <a:ext cx="558551" cy="307777"/>
              </a:xfrm>
              <a:prstGeom prst="rect">
                <a:avLst/>
              </a:prstGeom>
              <a:blipFill>
                <a:blip r:embed="rId11"/>
                <a:stretch>
                  <a:fillRect l="-10989" t="-1961" r="-16484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B237899-6328-4E0F-8655-7078628F7E21}"/>
              </a:ext>
            </a:extLst>
          </p:cNvPr>
          <p:cNvGrpSpPr/>
          <p:nvPr/>
        </p:nvGrpSpPr>
        <p:grpSpPr>
          <a:xfrm>
            <a:off x="5829626" y="2409504"/>
            <a:ext cx="557164" cy="504056"/>
            <a:chOff x="654574" y="2778777"/>
            <a:chExt cx="557164" cy="504056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9FAB49C-92EF-417A-9B2A-C40B2521ADF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5" name="弧形接點 21">
              <a:extLst>
                <a:ext uri="{FF2B5EF4-FFF2-40B4-BE49-F238E27FC236}">
                  <a16:creationId xmlns:a16="http://schemas.microsoft.com/office/drawing/2014/main" id="{1F05D5E2-4DB0-4DDB-9741-7A96DCCA5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4472994" y="1936712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154094EC-ECAC-4D25-B86A-A22EAF8E45F5}"/>
                  </a:ext>
                </a:extLst>
              </p:cNvPr>
              <p:cNvSpPr txBox="1"/>
              <p:nvPr/>
            </p:nvSpPr>
            <p:spPr>
              <a:xfrm>
                <a:off x="3590307" y="1516229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154094EC-ECAC-4D25-B86A-A22EAF8E4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07" y="1516229"/>
                <a:ext cx="257635" cy="307777"/>
              </a:xfrm>
              <a:prstGeom prst="rect">
                <a:avLst/>
              </a:prstGeom>
              <a:blipFill>
                <a:blip r:embed="rId12"/>
                <a:stretch>
                  <a:fillRect l="-23810" r="-9524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B57514F-6BF8-4EA4-A17D-BCADAE0231E8}"/>
                  </a:ext>
                </a:extLst>
              </p:cNvPr>
              <p:cNvSpPr txBox="1"/>
              <p:nvPr/>
            </p:nvSpPr>
            <p:spPr>
              <a:xfrm>
                <a:off x="5049053" y="4203319"/>
                <a:ext cx="10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B57514F-6BF8-4EA4-A17D-BCADAE02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53" y="4203319"/>
                <a:ext cx="1012650" cy="276999"/>
              </a:xfrm>
              <a:prstGeom prst="rect">
                <a:avLst/>
              </a:prstGeom>
              <a:blipFill>
                <a:blip r:embed="rId13"/>
                <a:stretch>
                  <a:fillRect l="-7831" t="-4444" r="-783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567BC2FE-9994-4009-A5DF-D7AB0A843E9C}"/>
              </a:ext>
            </a:extLst>
          </p:cNvPr>
          <p:cNvSpPr txBox="1"/>
          <p:nvPr/>
        </p:nvSpPr>
        <p:spPr>
          <a:xfrm>
            <a:off x="4410763" y="5360801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BE0BBA5-7B67-42B1-8805-506771C3B1FC}"/>
              </a:ext>
            </a:extLst>
          </p:cNvPr>
          <p:cNvSpPr/>
          <p:nvPr/>
        </p:nvSpPr>
        <p:spPr>
          <a:xfrm>
            <a:off x="4798300" y="1377729"/>
            <a:ext cx="4426041" cy="471539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A76CFDE9-AE4A-4AAB-BDD4-EB94E73D8AB0}"/>
              </a:ext>
            </a:extLst>
          </p:cNvPr>
          <p:cNvSpPr txBox="1"/>
          <p:nvPr/>
        </p:nvSpPr>
        <p:spPr>
          <a:xfrm>
            <a:off x="8301523" y="5539245"/>
            <a:ext cx="87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6E0CD6F9-DBA1-4DF8-8C03-F202D9E711D4}"/>
              </a:ext>
            </a:extLst>
          </p:cNvPr>
          <p:cNvSpPr/>
          <p:nvPr/>
        </p:nvSpPr>
        <p:spPr>
          <a:xfrm>
            <a:off x="341656" y="1808552"/>
            <a:ext cx="3057301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TW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Activation function f is usually a sigmoid function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7E6532-E036-4AAD-9089-3EF4E318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15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6" grpId="0"/>
      <p:bldP spid="45" grpId="0"/>
      <p:bldP spid="66" grpId="0"/>
      <p:bldP spid="78" grpId="0" animBg="1"/>
      <p:bldP spid="84" grpId="0"/>
      <p:bldP spid="98" grpId="0"/>
      <p:bldP spid="100" grpId="0"/>
      <p:bldP spid="101" grpId="0"/>
      <p:bldP spid="102" grpId="0"/>
      <p:bldP spid="117" grpId="0"/>
      <p:bldP spid="1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Memory(LSTM)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流程圖: 磁碟 2">
                <a:extLst>
                  <a:ext uri="{FF2B5EF4-FFF2-40B4-BE49-F238E27FC236}">
                    <a16:creationId xmlns:a16="http://schemas.microsoft.com/office/drawing/2014/main" id="{29E1DA5F-7B98-4219-8768-2D706E55BB79}"/>
                  </a:ext>
                </a:extLst>
              </p:cNvPr>
              <p:cNvSpPr/>
              <p:nvPr/>
            </p:nvSpPr>
            <p:spPr>
              <a:xfrm>
                <a:off x="5308436" y="3413119"/>
                <a:ext cx="1582974" cy="979722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流程圖: 磁碟 2">
                <a:extLst>
                  <a:ext uri="{FF2B5EF4-FFF2-40B4-BE49-F238E27FC236}">
                    <a16:creationId xmlns:a16="http://schemas.microsoft.com/office/drawing/2014/main" id="{29E1DA5F-7B98-4219-8768-2D706E55B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436" y="3413119"/>
                <a:ext cx="1582974" cy="979722"/>
              </a:xfrm>
              <a:prstGeom prst="flowChartMagneticDisk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6086784" y="5171430"/>
            <a:ext cx="1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6086785" y="4392841"/>
            <a:ext cx="13138" cy="630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6099923" y="2913560"/>
            <a:ext cx="8285" cy="499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105448" y="1129676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887012" y="1734619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9224341" y="3904828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6782287" y="2730755"/>
            <a:ext cx="417776" cy="1782504"/>
          </a:xfrm>
          <a:prstGeom prst="curvedConnector3">
            <a:avLst>
              <a:gd name="adj1" fmla="val -5471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6784135" y="3294549"/>
            <a:ext cx="414080" cy="1782504"/>
          </a:xfrm>
          <a:prstGeom prst="curvedConnector3">
            <a:avLst>
              <a:gd name="adj1" fmla="val 15520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3887012" y="5091339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AC3152-38CA-481D-906B-7582470AEE87}"/>
                  </a:ext>
                </a:extLst>
              </p:cNvPr>
              <p:cNvSpPr txBox="1"/>
              <p:nvPr/>
            </p:nvSpPr>
            <p:spPr>
              <a:xfrm>
                <a:off x="8063679" y="3463608"/>
                <a:ext cx="64735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EAC3152-38CA-481D-906B-7582470AE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679" y="3463608"/>
                <a:ext cx="647357" cy="332399"/>
              </a:xfrm>
              <a:prstGeom prst="rect">
                <a:avLst/>
              </a:prstGeom>
              <a:blipFill>
                <a:blip r:embed="rId4"/>
                <a:stretch>
                  <a:fillRect l="-14151" r="-15094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CD82CDF-8E0C-46A0-8C97-E24EF55B7DC1}"/>
                  </a:ext>
                </a:extLst>
              </p:cNvPr>
              <p:cNvSpPr txBox="1"/>
              <p:nvPr/>
            </p:nvSpPr>
            <p:spPr>
              <a:xfrm>
                <a:off x="3605857" y="4872142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CD82CDF-8E0C-46A0-8C97-E24EF55B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857" y="4872142"/>
                <a:ext cx="257635" cy="307777"/>
              </a:xfrm>
              <a:prstGeom prst="rect">
                <a:avLst/>
              </a:prstGeom>
              <a:blipFill>
                <a:blip r:embed="rId5"/>
                <a:stretch>
                  <a:fillRect l="-14286" r="-9524" b="-15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6010585" y="5023564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6029248" y="166068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4798300" y="4839311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5355464" y="5091339"/>
            <a:ext cx="655121" cy="6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8CE4B3F-A52D-49C8-9F4F-F3DA7FC464F3}"/>
                  </a:ext>
                </a:extLst>
              </p:cNvPr>
              <p:cNvSpPr txBox="1"/>
              <p:nvPr/>
            </p:nvSpPr>
            <p:spPr>
              <a:xfrm>
                <a:off x="5383300" y="4724450"/>
                <a:ext cx="559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8CE4B3F-A52D-49C8-9F4F-F3DA7FC46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00" y="4724450"/>
                <a:ext cx="559832" cy="276999"/>
              </a:xfrm>
              <a:prstGeom prst="rect">
                <a:avLst/>
              </a:prstGeom>
              <a:blipFill>
                <a:blip r:embed="rId6"/>
                <a:stretch>
                  <a:fillRect l="-14130" t="-2222" r="-15217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4798300" y="148259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9AA4D81-1D0E-4F19-B249-5BC0AF2C8730}"/>
              </a:ext>
            </a:extLst>
          </p:cNvPr>
          <p:cNvSpPr txBox="1"/>
          <p:nvPr/>
        </p:nvSpPr>
        <p:spPr>
          <a:xfrm>
            <a:off x="6067638" y="4717042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multiply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8667177" y="3652800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56DCF8-3620-49D2-BF87-32789A178141}"/>
                  </a:ext>
                </a:extLst>
              </p:cNvPr>
              <p:cNvSpPr txBox="1"/>
              <p:nvPr/>
            </p:nvSpPr>
            <p:spPr>
              <a:xfrm>
                <a:off x="10019094" y="3718249"/>
                <a:ext cx="257635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756DCF8-3620-49D2-BF87-32789A178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094" y="3718249"/>
                <a:ext cx="257635" cy="332399"/>
              </a:xfrm>
              <a:prstGeom prst="rect">
                <a:avLst/>
              </a:prstGeom>
              <a:blipFill>
                <a:blip r:embed="rId7"/>
                <a:stretch>
                  <a:fillRect l="-21429" r="-23810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8387357" y="4182060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7806227" y="3830895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>
            <a:off x="7958626" y="3904828"/>
            <a:ext cx="7085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AC37AED-894E-4F6F-A23A-66948EDD61B4}"/>
              </a:ext>
            </a:extLst>
          </p:cNvPr>
          <p:cNvSpPr txBox="1"/>
          <p:nvPr/>
        </p:nvSpPr>
        <p:spPr>
          <a:xfrm>
            <a:off x="6991190" y="389997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multiply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97199165-CD3A-4BD6-826A-B86F55DF7F17}"/>
              </a:ext>
            </a:extLst>
          </p:cNvPr>
          <p:cNvGrpSpPr/>
          <p:nvPr/>
        </p:nvGrpSpPr>
        <p:grpSpPr>
          <a:xfrm>
            <a:off x="5808202" y="5589071"/>
            <a:ext cx="557164" cy="504056"/>
            <a:chOff x="654574" y="2778777"/>
            <a:chExt cx="557164" cy="504056"/>
          </a:xfrm>
        </p:grpSpPr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4DEBB499-CE28-4E68-A5AF-54BE345C253C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7" name="弧形接點 21">
              <a:extLst>
                <a:ext uri="{FF2B5EF4-FFF2-40B4-BE49-F238E27FC236}">
                  <a16:creationId xmlns:a16="http://schemas.microsoft.com/office/drawing/2014/main" id="{BF501D6E-D19E-4E14-B1A5-A5D3CC387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6086784" y="6093127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8F0C1F0D-E074-4537-A8D2-8C80441CC004}"/>
                  </a:ext>
                </a:extLst>
              </p:cNvPr>
              <p:cNvSpPr txBox="1"/>
              <p:nvPr/>
            </p:nvSpPr>
            <p:spPr>
              <a:xfrm>
                <a:off x="5969610" y="6480111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8F0C1F0D-E074-4537-A8D2-8C80441CC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610" y="6480111"/>
                <a:ext cx="25763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3942A17-DCB6-4128-AC3E-7D553A7C9F22}"/>
                  </a:ext>
                </a:extLst>
              </p:cNvPr>
              <p:cNvSpPr txBox="1"/>
              <p:nvPr/>
            </p:nvSpPr>
            <p:spPr>
              <a:xfrm>
                <a:off x="6912322" y="2759672"/>
                <a:ext cx="1844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3942A17-DCB6-4128-AC3E-7D553A7C9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22" y="2759672"/>
                <a:ext cx="184474" cy="307777"/>
              </a:xfrm>
              <a:prstGeom prst="rect">
                <a:avLst/>
              </a:prstGeom>
              <a:blipFill>
                <a:blip r:embed="rId9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6987115C-5F67-4B41-BCE3-DD3483150C24}"/>
                  </a:ext>
                </a:extLst>
              </p:cNvPr>
              <p:cNvSpPr txBox="1"/>
              <p:nvPr/>
            </p:nvSpPr>
            <p:spPr>
              <a:xfrm>
                <a:off x="6912322" y="4601169"/>
                <a:ext cx="76597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6987115C-5F67-4B41-BCE3-DD3483150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22" y="4601169"/>
                <a:ext cx="765979" cy="332399"/>
              </a:xfrm>
              <a:prstGeom prst="rect">
                <a:avLst/>
              </a:prstGeom>
              <a:blipFill>
                <a:blip r:embed="rId10"/>
                <a:stretch>
                  <a:fillRect l="-11905" r="-11905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1C1C7D1-3CB3-4DA2-AB04-559C157AB746}"/>
                  </a:ext>
                </a:extLst>
              </p:cNvPr>
              <p:cNvSpPr txBox="1"/>
              <p:nvPr/>
            </p:nvSpPr>
            <p:spPr>
              <a:xfrm>
                <a:off x="6184475" y="5214051"/>
                <a:ext cx="5585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1C1C7D1-3CB3-4DA2-AB04-559C157AB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75" y="5214051"/>
                <a:ext cx="558551" cy="307777"/>
              </a:xfrm>
              <a:prstGeom prst="rect">
                <a:avLst/>
              </a:prstGeom>
              <a:blipFill>
                <a:blip r:embed="rId11"/>
                <a:stretch>
                  <a:fillRect l="-10989" t="-1961" r="-16484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B237899-6328-4E0F-8655-7078628F7E21}"/>
              </a:ext>
            </a:extLst>
          </p:cNvPr>
          <p:cNvGrpSpPr/>
          <p:nvPr/>
        </p:nvGrpSpPr>
        <p:grpSpPr>
          <a:xfrm>
            <a:off x="5829626" y="2409504"/>
            <a:ext cx="557164" cy="504056"/>
            <a:chOff x="654574" y="2778777"/>
            <a:chExt cx="557164" cy="504056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79FAB49C-92EF-417A-9B2A-C40B2521ADF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5" name="弧形接點 21">
              <a:extLst>
                <a:ext uri="{FF2B5EF4-FFF2-40B4-BE49-F238E27FC236}">
                  <a16:creationId xmlns:a16="http://schemas.microsoft.com/office/drawing/2014/main" id="{1F05D5E2-4DB0-4DDB-9741-7A96DCCA5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  <a:stCxn id="104" idx="0"/>
            <a:endCxn id="31" idx="4"/>
          </p:cNvCxnSpPr>
          <p:nvPr/>
        </p:nvCxnSpPr>
        <p:spPr>
          <a:xfrm flipH="1" flipV="1">
            <a:off x="6105448" y="1808552"/>
            <a:ext cx="2760" cy="600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5355464" y="1734619"/>
            <a:ext cx="67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4472994" y="1936712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154094EC-ECAC-4D25-B86A-A22EAF8E45F5}"/>
                  </a:ext>
                </a:extLst>
              </p:cNvPr>
              <p:cNvSpPr txBox="1"/>
              <p:nvPr/>
            </p:nvSpPr>
            <p:spPr>
              <a:xfrm>
                <a:off x="3590307" y="1516229"/>
                <a:ext cx="25763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154094EC-ECAC-4D25-B86A-A22EAF8E4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07" y="1516229"/>
                <a:ext cx="257635" cy="307777"/>
              </a:xfrm>
              <a:prstGeom prst="rect">
                <a:avLst/>
              </a:prstGeom>
              <a:blipFill>
                <a:blip r:embed="rId12"/>
                <a:stretch>
                  <a:fillRect l="-23810" r="-9524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FFEE4FEE-FF97-4E6B-B148-EA787E6AE7E3}"/>
                  </a:ext>
                </a:extLst>
              </p:cNvPr>
              <p:cNvSpPr txBox="1"/>
              <p:nvPr/>
            </p:nvSpPr>
            <p:spPr>
              <a:xfrm>
                <a:off x="5412440" y="1377729"/>
                <a:ext cx="597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FFEE4FEE-FF97-4E6B-B148-EA787E6AE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40" y="1377729"/>
                <a:ext cx="597856" cy="276999"/>
              </a:xfrm>
              <a:prstGeom prst="rect">
                <a:avLst/>
              </a:prstGeom>
              <a:blipFill>
                <a:blip r:embed="rId13"/>
                <a:stretch>
                  <a:fillRect l="-13265" t="-2222" r="-14286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DFE4970A-849A-4CBA-A102-872577235586}"/>
              </a:ext>
            </a:extLst>
          </p:cNvPr>
          <p:cNvSpPr txBox="1"/>
          <p:nvPr/>
        </p:nvSpPr>
        <p:spPr>
          <a:xfrm>
            <a:off x="6108208" y="161199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multiply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F6C85266-C1FC-4648-A026-70EC28A9A53B}"/>
                  </a:ext>
                </a:extLst>
              </p:cNvPr>
              <p:cNvSpPr txBox="1"/>
              <p:nvPr/>
            </p:nvSpPr>
            <p:spPr>
              <a:xfrm>
                <a:off x="5702271" y="852677"/>
                <a:ext cx="1107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F6C85266-C1FC-4648-A026-70EC28A9A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71" y="852677"/>
                <a:ext cx="1107611" cy="276999"/>
              </a:xfrm>
              <a:prstGeom prst="rect">
                <a:avLst/>
              </a:prstGeom>
              <a:blipFill>
                <a:blip r:embed="rId14"/>
                <a:stretch>
                  <a:fillRect l="-7143" t="-2222" r="-7143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B57514F-6BF8-4EA4-A17D-BCADAE0231E8}"/>
                  </a:ext>
                </a:extLst>
              </p:cNvPr>
              <p:cNvSpPr txBox="1"/>
              <p:nvPr/>
            </p:nvSpPr>
            <p:spPr>
              <a:xfrm>
                <a:off x="5049053" y="4203319"/>
                <a:ext cx="10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B57514F-6BF8-4EA4-A17D-BCADAE02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53" y="4203319"/>
                <a:ext cx="1012650" cy="276999"/>
              </a:xfrm>
              <a:prstGeom prst="rect">
                <a:avLst/>
              </a:prstGeom>
              <a:blipFill>
                <a:blip r:embed="rId15"/>
                <a:stretch>
                  <a:fillRect l="-7831" t="-4444" r="-783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95DEBEC-DF42-4F5D-A22F-3A0BECE0CF55}"/>
                  </a:ext>
                </a:extLst>
              </p:cNvPr>
              <p:cNvSpPr txBox="1"/>
              <p:nvPr/>
            </p:nvSpPr>
            <p:spPr>
              <a:xfrm>
                <a:off x="2213499" y="3480563"/>
                <a:ext cx="2697341" cy="354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495DEBEC-DF42-4F5D-A22F-3A0BECE0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499" y="3480563"/>
                <a:ext cx="2697341" cy="354521"/>
              </a:xfrm>
              <a:prstGeom prst="rect">
                <a:avLst/>
              </a:prstGeom>
              <a:blipFill>
                <a:blip r:embed="rId16"/>
                <a:stretch>
                  <a:fillRect l="-677" r="-2709" b="-241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4876FF-1E2F-4FCC-B3AE-43AEB8053274}"/>
                  </a:ext>
                </a:extLst>
              </p:cNvPr>
              <p:cNvSpPr txBox="1"/>
              <p:nvPr/>
            </p:nvSpPr>
            <p:spPr>
              <a:xfrm>
                <a:off x="6124385" y="2048770"/>
                <a:ext cx="6254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34876FF-1E2F-4FCC-B3AE-43AEB805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85" y="2048770"/>
                <a:ext cx="625428" cy="307777"/>
              </a:xfrm>
              <a:prstGeom prst="rect">
                <a:avLst/>
              </a:prstGeom>
              <a:blipFill>
                <a:blip r:embed="rId17"/>
                <a:stretch>
                  <a:fillRect l="-9804" t="-1961" r="-14706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4798300" y="1377729"/>
            <a:ext cx="4426041" cy="471539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8301523" y="5539245"/>
            <a:ext cx="87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sz="2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4410763" y="5360801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FA8F223-DE5A-416A-AB0E-223EAE2F844D}"/>
              </a:ext>
            </a:extLst>
          </p:cNvPr>
          <p:cNvSpPr/>
          <p:nvPr/>
        </p:nvSpPr>
        <p:spPr>
          <a:xfrm>
            <a:off x="341656" y="1808552"/>
            <a:ext cx="3057301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05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TW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Activation function f is usually a sigmoid function</a:t>
            </a:r>
            <a:endParaRPr lang="zh-TW" altLang="en-US" sz="2000" b="1" dirty="0">
              <a:solidFill>
                <a:srgbClr val="0000FF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2581A4-F1DA-493C-9291-AEF52809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127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8" grpId="0"/>
      <p:bldP spid="119" grpId="0"/>
      <p:bldP spid="120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0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FDEE65C1-0DE2-4F44-9FBA-B2254AD69B4C}"/>
                  </a:ext>
                </a:extLst>
              </p:cNvPr>
              <p:cNvSpPr/>
              <p:nvPr/>
            </p:nvSpPr>
            <p:spPr>
              <a:xfrm>
                <a:off x="3021081" y="647191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FDEE65C1-0DE2-4F44-9FBA-B2254AD69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081" y="6471910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160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160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16000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7843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140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160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160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8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14000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16000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16000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8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3725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13725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13725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1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62A178-0CED-4613-A0E1-E00DB856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63</a:t>
            </a:fld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A573DF5-CB7B-407F-864F-524AB52BD7D6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D117218-9D00-465F-918B-F5286C4F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2351264-040A-4FA4-996D-F10A98370F78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2351264-040A-4FA4-996D-F10A98370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3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92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0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43CF19-845C-4A01-8096-168B744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64</a:t>
            </a:fld>
            <a:endParaRPr kumimoji="1" lang="zh-TW" altLang="en-US"/>
          </a:p>
        </p:txBody>
      </p: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06405CD4-95FD-4E00-9B60-4F55865DCD3B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57" name="圖片 156">
              <a:extLst>
                <a:ext uri="{FF2B5EF4-FFF2-40B4-BE49-F238E27FC236}">
                  <a16:creationId xmlns:a16="http://schemas.microsoft.com/office/drawing/2014/main" id="{A99C28D3-4B18-43C7-94C4-9E97ACCC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82E04831-9467-439C-985D-79CBD5B0BE2E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82E04831-9467-439C-985D-79CBD5B0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4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400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1" grpId="0"/>
      <p:bldP spid="15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2DC1A2-CAE3-4668-AAB6-B9E7C8FA1921}"/>
              </a:ext>
            </a:extLst>
          </p:cNvPr>
          <p:cNvSpPr txBox="1"/>
          <p:nvPr/>
        </p:nvSpPr>
        <p:spPr>
          <a:xfrm>
            <a:off x="4034051" y="1864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/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64238DC-59DF-4028-BC28-253618CBE6B6}"/>
              </a:ext>
            </a:extLst>
          </p:cNvPr>
          <p:cNvSpPr txBox="1"/>
          <p:nvPr/>
        </p:nvSpPr>
        <p:spPr>
          <a:xfrm>
            <a:off x="4224467" y="757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034E5A7B-3C5C-4D85-BF11-7887795B91DF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3C43A1-DAC7-4AA6-BC34-1CCE3DA0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65</a:t>
            </a:fld>
            <a:endParaRPr kumimoji="1" lang="zh-TW" altLang="en-US"/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4464FCC3-27D0-4BA7-8279-CE6227FF4D9E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A6436250-9E2E-403B-8FC5-79DB3D062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99F93994-B0AB-42B4-9A57-512C8C333AC3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99F93994-B0AB-42B4-9A57-512C8C333A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5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004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7" grpId="0"/>
      <p:bldP spid="15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2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C93CDBD7-9C00-4E86-9192-954ABD8C4DB4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FD7CA8-24B8-4B76-98D4-3DC06ED5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66</a:t>
            </a:fld>
            <a:endParaRPr kumimoji="1" lang="zh-TW" altLang="en-US"/>
          </a:p>
        </p:txBody>
      </p: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758DE324-85AE-4384-8DD3-C341765A1998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58" name="圖片 157">
              <a:extLst>
                <a:ext uri="{FF2B5EF4-FFF2-40B4-BE49-F238E27FC236}">
                  <a16:creationId xmlns:a16="http://schemas.microsoft.com/office/drawing/2014/main" id="{3B8E2E92-F4AB-4C77-AF85-9E7A8F43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0" name="文字方塊 159">
                  <a:extLst>
                    <a:ext uri="{FF2B5EF4-FFF2-40B4-BE49-F238E27FC236}">
                      <a16:creationId xmlns:a16="http://schemas.microsoft.com/office/drawing/2014/main" id="{7770B16F-51CF-44C4-BD1D-97A9B3721661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0" name="文字方塊 159">
                  <a:extLst>
                    <a:ext uri="{FF2B5EF4-FFF2-40B4-BE49-F238E27FC236}">
                      <a16:creationId xmlns:a16="http://schemas.microsoft.com/office/drawing/2014/main" id="{7770B16F-51CF-44C4-BD1D-97A9B3721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4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4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1" grpId="0"/>
      <p:bldP spid="15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2DC1A2-CAE3-4668-AAB6-B9E7C8FA1921}"/>
              </a:ext>
            </a:extLst>
          </p:cNvPr>
          <p:cNvSpPr txBox="1"/>
          <p:nvPr/>
        </p:nvSpPr>
        <p:spPr>
          <a:xfrm>
            <a:off x="4034051" y="1864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/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64238DC-59DF-4028-BC28-253618CBE6B6}"/>
              </a:ext>
            </a:extLst>
          </p:cNvPr>
          <p:cNvSpPr txBox="1"/>
          <p:nvPr/>
        </p:nvSpPr>
        <p:spPr>
          <a:xfrm>
            <a:off x="4224467" y="757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034E5A7B-3C5C-4D85-BF11-7887795B91DF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03201ED-C7B2-49B2-BCB5-C8B82C508CB0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F53F272-4959-4AFC-91EB-DEF04B7C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67</a:t>
            </a:fld>
            <a:endParaRPr kumimoji="1" lang="zh-TW" altLang="en-US"/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AD9925B2-9365-49D0-B733-22CA70F368DA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4" name="圖片 163">
              <a:extLst>
                <a:ext uri="{FF2B5EF4-FFF2-40B4-BE49-F238E27FC236}">
                  <a16:creationId xmlns:a16="http://schemas.microsoft.com/office/drawing/2014/main" id="{8EB393E8-1FC0-44C3-8950-AB1A3BB9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B2934115-80F6-43C5-A665-454CA2766D1A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B2934115-80F6-43C5-A665-454CA276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5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35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7" grpId="0"/>
      <p:bldP spid="16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0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CEE231C2-D015-49BE-A695-5CA8A5078761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C2A13723-F5B3-4FE1-94E4-0922789126DD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B778D4-42B8-4567-9FF2-9456B7F5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68</a:t>
            </a:fld>
            <a:endParaRPr kumimoji="1" lang="zh-TW" altLang="en-US"/>
          </a:p>
        </p:txBody>
      </p: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4FE0ECBA-0F66-4674-81FF-80D04C444FED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0" name="圖片 159">
              <a:extLst>
                <a:ext uri="{FF2B5EF4-FFF2-40B4-BE49-F238E27FC236}">
                  <a16:creationId xmlns:a16="http://schemas.microsoft.com/office/drawing/2014/main" id="{C6FB41CF-00AC-4F88-9EFE-F9DFEEED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293B7064-0D2B-42FC-9970-62E0D1B59858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1" name="文字方塊 160">
                  <a:extLst>
                    <a:ext uri="{FF2B5EF4-FFF2-40B4-BE49-F238E27FC236}">
                      <a16:creationId xmlns:a16="http://schemas.microsoft.com/office/drawing/2014/main" id="{293B7064-0D2B-42FC-9970-62E0D1B5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4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90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1" grpId="0"/>
      <p:bldP spid="15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FDEE65C1-0DE2-4F44-9FBA-B2254AD69B4C}"/>
              </a:ext>
            </a:extLst>
          </p:cNvPr>
          <p:cNvSpPr/>
          <p:nvPr/>
        </p:nvSpPr>
        <p:spPr>
          <a:xfrm>
            <a:off x="3021081" y="6471910"/>
            <a:ext cx="295234" cy="2841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stCxn id="114" idx="0"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2DC1A2-CAE3-4668-AAB6-B9E7C8FA1921}"/>
              </a:ext>
            </a:extLst>
          </p:cNvPr>
          <p:cNvSpPr txBox="1"/>
          <p:nvPr/>
        </p:nvSpPr>
        <p:spPr>
          <a:xfrm>
            <a:off x="4034051" y="1864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/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64238DC-59DF-4028-BC28-253618CBE6B6}"/>
              </a:ext>
            </a:extLst>
          </p:cNvPr>
          <p:cNvSpPr txBox="1"/>
          <p:nvPr/>
        </p:nvSpPr>
        <p:spPr>
          <a:xfrm>
            <a:off x="4224467" y="757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034E5A7B-3C5C-4D85-BF11-7887795B91DF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03201ED-C7B2-49B2-BCB5-C8B82C508CB0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83625F5E-16DD-4BE2-9CCF-5FF10F1B776C}"/>
              </a:ext>
            </a:extLst>
          </p:cNvPr>
          <p:cNvSpPr txBox="1"/>
          <p:nvPr/>
        </p:nvSpPr>
        <p:spPr>
          <a:xfrm>
            <a:off x="9794293" y="121679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5061AA-E262-4C2E-A603-94C47B2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69</a:t>
            </a:fld>
            <a:endParaRPr kumimoji="1" lang="zh-TW" altLang="en-US"/>
          </a:p>
        </p:txBody>
      </p: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43AFBC88-8E55-4F80-922A-829DD83B1020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6" name="圖片 165">
              <a:extLst>
                <a:ext uri="{FF2B5EF4-FFF2-40B4-BE49-F238E27FC236}">
                  <a16:creationId xmlns:a16="http://schemas.microsoft.com/office/drawing/2014/main" id="{37D2C64C-6498-4276-96E0-9BD5549B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FB9A77C-75E3-4BE3-B600-FDF2E44A34F9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7" name="文字方塊 166">
                  <a:extLst>
                    <a:ext uri="{FF2B5EF4-FFF2-40B4-BE49-F238E27FC236}">
                      <a16:creationId xmlns:a16="http://schemas.microsoft.com/office/drawing/2014/main" id="{DFB9A77C-75E3-4BE3-B600-FDF2E44A34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5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5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7" grpId="0"/>
      <p:bldP spid="1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CNN Useful for Images</a:t>
            </a:r>
            <a:endParaRPr kumimoji="1" lang="zh-TW" altLang="en-US" sz="4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5240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CNN also can detect sub-scale images</a:t>
            </a:r>
            <a:endParaRPr lang="zh-TW" altLang="en-US" sz="2400" dirty="0"/>
          </a:p>
        </p:txBody>
      </p:sp>
      <p:pic>
        <p:nvPicPr>
          <p:cNvPr id="3" name="圖片 2" descr="一張含有 草, 動物, 犀牛, 哺乳類 的圖片&#10;&#10;自動產生的描述">
            <a:extLst>
              <a:ext uri="{FF2B5EF4-FFF2-40B4-BE49-F238E27FC236}">
                <a16:creationId xmlns:a16="http://schemas.microsoft.com/office/drawing/2014/main" id="{377AC209-517D-4AA5-A7D9-93A3F8E3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380" y="2160022"/>
            <a:ext cx="3346460" cy="2225396"/>
          </a:xfrm>
          <a:prstGeom prst="rect">
            <a:avLst/>
          </a:prstGeom>
        </p:spPr>
      </p:pic>
      <p:pic>
        <p:nvPicPr>
          <p:cNvPr id="22" name="圖片 21" descr="一張含有 草, 動物, 犀牛, 哺乳類 的圖片&#10;&#10;自動產生的描述">
            <a:extLst>
              <a:ext uri="{FF2B5EF4-FFF2-40B4-BE49-F238E27FC236}">
                <a16:creationId xmlns:a16="http://schemas.microsoft.com/office/drawing/2014/main" id="{377AC209-517D-4AA5-A7D9-93A3F8E3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52" y="2586988"/>
            <a:ext cx="2062351" cy="1371464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5314950" y="3044120"/>
            <a:ext cx="153404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498191" y="3696842"/>
            <a:ext cx="1167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scaling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33007" y="175338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rhino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080718" y="2090448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rhino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3411" y="5086349"/>
            <a:ext cx="2245178" cy="6286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Solved by </a:t>
            </a:r>
          </a:p>
          <a:p>
            <a:pPr algn="ctr"/>
            <a:r>
              <a:rPr lang="en-US" altLang="zh-TW" dirty="0"/>
              <a:t>pooling process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7162B86-A4BE-4192-BC9D-CE1C654C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487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0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800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8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CEE231C2-D015-49BE-A695-5CA8A5078761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C2A13723-F5B3-4FE1-94E4-0922789126DD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4BF53E3-688F-4CF8-8343-530AA3290A70}"/>
              </a:ext>
            </a:extLst>
          </p:cNvPr>
          <p:cNvSpPr txBox="1"/>
          <p:nvPr/>
        </p:nvSpPr>
        <p:spPr>
          <a:xfrm>
            <a:off x="9794293" y="121679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7E09D55-F5DD-4727-AE60-29D91FE6EDEB}"/>
                  </a:ext>
                </a:extLst>
              </p:cNvPr>
              <p:cNvSpPr/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7E09D55-F5DD-4727-AE60-29D91FE6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  <a:blipFill>
                <a:blip r:embed="rId23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BA2F99-0664-4A80-B955-BFCB8DD8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70</a:t>
            </a:fld>
            <a:endParaRPr kumimoji="1" lang="zh-TW" altLang="en-US"/>
          </a:p>
        </p:txBody>
      </p: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F8B765F9-E708-48BB-B3E6-C2A0EF14E262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630C3808-3181-4FA6-BA32-CE2D0469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76A92BEA-461E-470B-82F2-68338C2AAB3C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4" name="文字方塊 163">
                  <a:extLst>
                    <a:ext uri="{FF2B5EF4-FFF2-40B4-BE49-F238E27FC236}">
                      <a16:creationId xmlns:a16="http://schemas.microsoft.com/office/drawing/2014/main" id="{76A92BEA-461E-470B-82F2-68338C2AA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5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0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1" grpId="0"/>
      <p:bldP spid="15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800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8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2DC1A2-CAE3-4668-AAB6-B9E7C8FA1921}"/>
              </a:ext>
            </a:extLst>
          </p:cNvPr>
          <p:cNvSpPr txBox="1"/>
          <p:nvPr/>
        </p:nvSpPr>
        <p:spPr>
          <a:xfrm>
            <a:off x="4034051" y="1864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/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64238DC-59DF-4028-BC28-253618CBE6B6}"/>
              </a:ext>
            </a:extLst>
          </p:cNvPr>
          <p:cNvSpPr txBox="1"/>
          <p:nvPr/>
        </p:nvSpPr>
        <p:spPr>
          <a:xfrm>
            <a:off x="4224467" y="757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034E5A7B-3C5C-4D85-BF11-7887795B91DF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03201ED-C7B2-49B2-BCB5-C8B82C508CB0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83625F5E-16DD-4BE2-9CCF-5FF10F1B776C}"/>
              </a:ext>
            </a:extLst>
          </p:cNvPr>
          <p:cNvSpPr txBox="1"/>
          <p:nvPr/>
        </p:nvSpPr>
        <p:spPr>
          <a:xfrm>
            <a:off x="9794293" y="122240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276EA150-E88A-4D37-A4E1-3134ACE5B7B5}"/>
              </a:ext>
            </a:extLst>
          </p:cNvPr>
          <p:cNvSpPr txBox="1"/>
          <p:nvPr/>
        </p:nvSpPr>
        <p:spPr>
          <a:xfrm>
            <a:off x="10303329" y="122069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C5946BB4-7C8F-49BF-91C2-8867AFC00BE5}"/>
                  </a:ext>
                </a:extLst>
              </p:cNvPr>
              <p:cNvSpPr/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C5946BB4-7C8F-49BF-91C2-8867AFC00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  <a:blipFill>
                <a:blip r:embed="rId24"/>
                <a:stretch>
                  <a:fillRect l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8FD299-424E-4544-94F2-7B2F1B3C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71</a:t>
            </a:fld>
            <a:endParaRPr kumimoji="1" lang="zh-TW" altLang="en-US"/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14B83C32-D6B7-4FEF-8E58-71910C6C2EF1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9" name="圖片 168">
              <a:extLst>
                <a:ext uri="{FF2B5EF4-FFF2-40B4-BE49-F238E27FC236}">
                  <a16:creationId xmlns:a16="http://schemas.microsoft.com/office/drawing/2014/main" id="{EEADC5E3-A8B9-4C8E-8498-D5C8D0590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1B82F415-2D65-43E7-9E66-CEF2895A7931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1B82F415-2D65-43E7-9E66-CEF2895A7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6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6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7" grpId="0"/>
      <p:bldP spid="16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2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CEE231C2-D015-49BE-A695-5CA8A5078761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C2A13723-F5B3-4FE1-94E4-0922789126DD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4BF53E3-688F-4CF8-8343-530AA3290A70}"/>
              </a:ext>
            </a:extLst>
          </p:cNvPr>
          <p:cNvSpPr txBox="1"/>
          <p:nvPr/>
        </p:nvSpPr>
        <p:spPr>
          <a:xfrm>
            <a:off x="9794293" y="121679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7E09D55-F5DD-4727-AE60-29D91FE6EDEB}"/>
                  </a:ext>
                </a:extLst>
              </p:cNvPr>
              <p:cNvSpPr/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C7E09D55-F5DD-4727-AE60-29D91FE6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  <a:blipFill>
                <a:blip r:embed="rId23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1BB35A35-E6EF-48A8-B7BC-8A6B55D72AFC}"/>
              </a:ext>
            </a:extLst>
          </p:cNvPr>
          <p:cNvSpPr txBox="1"/>
          <p:nvPr/>
        </p:nvSpPr>
        <p:spPr>
          <a:xfrm>
            <a:off x="10303329" y="122069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776F3E-08E7-49DA-8B8C-8C01F52E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72</a:t>
            </a:fld>
            <a:endParaRPr kumimoji="1" lang="zh-TW" altLang="en-US"/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87AB8E41-2A47-4F26-AA19-1C781A70E030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64" name="圖片 163">
              <a:extLst>
                <a:ext uri="{FF2B5EF4-FFF2-40B4-BE49-F238E27FC236}">
                  <a16:creationId xmlns:a16="http://schemas.microsoft.com/office/drawing/2014/main" id="{90BB736D-C849-4498-AF2B-E845B1723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68E920AD-B1E5-40E4-B62F-11A967461163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68E920AD-B1E5-40E4-B62F-11A9674611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5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11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/>
      <p:bldP spid="151" grpId="0"/>
      <p:bldP spid="15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3339695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</a:rPr>
              <a:t>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4023080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4024719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  <a:endCxn id="104" idx="4"/>
          </p:cNvCxnSpPr>
          <p:nvPr/>
        </p:nvCxnSpPr>
        <p:spPr>
          <a:xfrm flipV="1">
            <a:off x="4027480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024720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1824802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6537122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4640787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4633691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824802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3948519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3948520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2736090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3293254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2717572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5979958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5729281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5426925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5579324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3744498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4023080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橢圓 103">
            <a:extLst>
              <a:ext uri="{FF2B5EF4-FFF2-40B4-BE49-F238E27FC236}">
                <a16:creationId xmlns:a16="http://schemas.microsoft.com/office/drawing/2014/main" id="{79FAB49C-92EF-417A-9B2A-C40B2521ADFB}"/>
              </a:ext>
            </a:extLst>
          </p:cNvPr>
          <p:cNvSpPr/>
          <p:nvPr/>
        </p:nvSpPr>
        <p:spPr>
          <a:xfrm>
            <a:off x="3748898" y="2334858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4034051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3274736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2392266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2452048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5003186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2452048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/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02C8502-281A-4649-B6FD-9D308A401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353659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/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D691E3C-C70E-4273-B78A-93B4BDB26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5757514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/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2748B231-8C43-4683-B1D6-123DADCC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587" y="6161368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群組 37">
            <a:extLst>
              <a:ext uri="{FF2B5EF4-FFF2-40B4-BE49-F238E27FC236}">
                <a16:creationId xmlns:a16="http://schemas.microsoft.com/office/drawing/2014/main" id="{B7FF52EC-D8C7-427F-A4D9-4B113B0C0BD0}"/>
              </a:ext>
            </a:extLst>
          </p:cNvPr>
          <p:cNvGrpSpPr/>
          <p:nvPr/>
        </p:nvGrpSpPr>
        <p:grpSpPr>
          <a:xfrm>
            <a:off x="8845262" y="5336877"/>
            <a:ext cx="417661" cy="1305870"/>
            <a:chOff x="8761445" y="5337526"/>
            <a:chExt cx="417661" cy="130587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322CA8-F992-4323-B825-A1607961560A}"/>
                </a:ext>
              </a:extLst>
            </p:cNvPr>
            <p:cNvSpPr/>
            <p:nvPr/>
          </p:nvSpPr>
          <p:spPr>
            <a:xfrm>
              <a:off x="8761445" y="5355759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78491D9-FC25-4110-A83E-5358CB6A376B}"/>
                </a:ext>
              </a:extLst>
            </p:cNvPr>
            <p:cNvSpPr txBox="1"/>
            <p:nvPr/>
          </p:nvSpPr>
          <p:spPr>
            <a:xfrm>
              <a:off x="8836090" y="5337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282B03B1-5BBD-421F-BE85-362065A4A26A}"/>
                </a:ext>
              </a:extLst>
            </p:cNvPr>
            <p:cNvSpPr txBox="1"/>
            <p:nvPr/>
          </p:nvSpPr>
          <p:spPr>
            <a:xfrm>
              <a:off x="8836090" y="57366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E306B8A6-5C8F-49C7-BE57-D62F1CC2102F}"/>
                </a:ext>
              </a:extLst>
            </p:cNvPr>
            <p:cNvSpPr txBox="1"/>
            <p:nvPr/>
          </p:nvSpPr>
          <p:spPr>
            <a:xfrm>
              <a:off x="8837647" y="61526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EE9C3E1-4C57-4734-BEFA-3A2D8729BD71}"/>
              </a:ext>
            </a:extLst>
          </p:cNvPr>
          <p:cNvCxnSpPr>
            <a:stCxn id="104" idx="3"/>
            <a:endCxn id="104" idx="7"/>
          </p:cNvCxnSpPr>
          <p:nvPr/>
        </p:nvCxnSpPr>
        <p:spPr>
          <a:xfrm flipV="1">
            <a:off x="3830493" y="2408675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3826093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36827CC-A615-4448-ADD5-CCFF80831E78}"/>
              </a:ext>
            </a:extLst>
          </p:cNvPr>
          <p:cNvGrpSpPr/>
          <p:nvPr/>
        </p:nvGrpSpPr>
        <p:grpSpPr>
          <a:xfrm>
            <a:off x="9433928" y="5336877"/>
            <a:ext cx="417661" cy="1308338"/>
            <a:chOff x="9277927" y="5347175"/>
            <a:chExt cx="417661" cy="1308338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F36C93-539D-4D97-AB5C-895A1A7703A3}"/>
                </a:ext>
              </a:extLst>
            </p:cNvPr>
            <p:cNvSpPr/>
            <p:nvPr/>
          </p:nvSpPr>
          <p:spPr>
            <a:xfrm>
              <a:off x="9277927" y="5367876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B879B41-8CAD-4E49-BFAE-6597E9FB1FEE}"/>
                </a:ext>
              </a:extLst>
            </p:cNvPr>
            <p:cNvSpPr txBox="1"/>
            <p:nvPr/>
          </p:nvSpPr>
          <p:spPr>
            <a:xfrm>
              <a:off x="9331506" y="53471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87155926-BFD0-4F1A-BFA0-BCAD840F65F8}"/>
                </a:ext>
              </a:extLst>
            </p:cNvPr>
            <p:cNvSpPr txBox="1"/>
            <p:nvPr/>
          </p:nvSpPr>
          <p:spPr>
            <a:xfrm>
              <a:off x="9331506" y="57463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6016A93-F17F-46FA-A544-42135FFCE177}"/>
                </a:ext>
              </a:extLst>
            </p:cNvPr>
            <p:cNvSpPr txBox="1"/>
            <p:nvPr/>
          </p:nvSpPr>
          <p:spPr>
            <a:xfrm>
              <a:off x="9333063" y="6162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A6FFFBFD-1127-44D0-B087-E39BC629E409}"/>
              </a:ext>
            </a:extLst>
          </p:cNvPr>
          <p:cNvGrpSpPr/>
          <p:nvPr/>
        </p:nvGrpSpPr>
        <p:grpSpPr>
          <a:xfrm>
            <a:off x="10022594" y="5336877"/>
            <a:ext cx="417661" cy="1300288"/>
            <a:chOff x="9738738" y="5350701"/>
            <a:chExt cx="417661" cy="1300288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AC1AB7C-C611-4FDB-943A-CF0B9EC1255E}"/>
                </a:ext>
              </a:extLst>
            </p:cNvPr>
            <p:cNvSpPr/>
            <p:nvPr/>
          </p:nvSpPr>
          <p:spPr>
            <a:xfrm>
              <a:off x="9738738" y="5363352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F030D4F0-96F0-4135-AC67-5BF075E1F011}"/>
                </a:ext>
              </a:extLst>
            </p:cNvPr>
            <p:cNvSpPr txBox="1"/>
            <p:nvPr/>
          </p:nvSpPr>
          <p:spPr>
            <a:xfrm>
              <a:off x="9794409" y="53507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68C184C-38B7-4200-85F1-A5671D2DB95A}"/>
                </a:ext>
              </a:extLst>
            </p:cNvPr>
            <p:cNvSpPr txBox="1"/>
            <p:nvPr/>
          </p:nvSpPr>
          <p:spPr>
            <a:xfrm>
              <a:off x="9757085" y="574987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-2</a:t>
              </a:r>
              <a:endParaRPr lang="zh-TW" altLang="en-US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B65D9873-F3AB-46D6-9CBD-8CECF2E5354C}"/>
                </a:ext>
              </a:extLst>
            </p:cNvPr>
            <p:cNvSpPr txBox="1"/>
            <p:nvPr/>
          </p:nvSpPr>
          <p:spPr>
            <a:xfrm>
              <a:off x="9795966" y="61658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D7E7A970-206D-40EA-8C3B-ED2FDA492D0F}"/>
              </a:ext>
            </a:extLst>
          </p:cNvPr>
          <p:cNvGrpSpPr/>
          <p:nvPr/>
        </p:nvGrpSpPr>
        <p:grpSpPr>
          <a:xfrm>
            <a:off x="10596615" y="5336877"/>
            <a:ext cx="432306" cy="1306519"/>
            <a:chOff x="10196241" y="5355759"/>
            <a:chExt cx="432306" cy="1306519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46C9C8B-7EEC-4E61-AE74-16EF1E7AC806}"/>
                </a:ext>
              </a:extLst>
            </p:cNvPr>
            <p:cNvSpPr/>
            <p:nvPr/>
          </p:nvSpPr>
          <p:spPr>
            <a:xfrm>
              <a:off x="10210886" y="5374641"/>
              <a:ext cx="417661" cy="1287637"/>
            </a:xfrm>
            <a:prstGeom prst="rect">
              <a:avLst/>
            </a:prstGeom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377D1600-6C3F-4117-B1C0-A95E7433C773}"/>
                </a:ext>
              </a:extLst>
            </p:cNvPr>
            <p:cNvSpPr txBox="1"/>
            <p:nvPr/>
          </p:nvSpPr>
          <p:spPr>
            <a:xfrm>
              <a:off x="10254716" y="53557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</a:t>
              </a:r>
              <a:endParaRPr lang="zh-TW" altLang="en-US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9A132B86-2378-462F-9262-650EB63173C5}"/>
                </a:ext>
              </a:extLst>
            </p:cNvPr>
            <p:cNvSpPr txBox="1"/>
            <p:nvPr/>
          </p:nvSpPr>
          <p:spPr>
            <a:xfrm>
              <a:off x="10196241" y="575493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-3</a:t>
              </a:r>
              <a:endParaRPr lang="zh-TW" altLang="en-US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869B09D6-FBFF-4EA4-868D-70CDF3167799}"/>
                </a:ext>
              </a:extLst>
            </p:cNvPr>
            <p:cNvSpPr txBox="1"/>
            <p:nvPr/>
          </p:nvSpPr>
          <p:spPr>
            <a:xfrm>
              <a:off x="10250052" y="61709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9980DD6-873D-43B0-B434-DF6EFA2C2B1B}"/>
              </a:ext>
            </a:extLst>
          </p:cNvPr>
          <p:cNvGrpSpPr/>
          <p:nvPr/>
        </p:nvGrpSpPr>
        <p:grpSpPr>
          <a:xfrm>
            <a:off x="11199925" y="5336877"/>
            <a:ext cx="417661" cy="1296885"/>
            <a:chOff x="10612096" y="5350383"/>
            <a:chExt cx="417661" cy="1296885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9FFBE90-02E7-4FA9-A6EB-E96471AB649C}"/>
                </a:ext>
              </a:extLst>
            </p:cNvPr>
            <p:cNvSpPr/>
            <p:nvPr/>
          </p:nvSpPr>
          <p:spPr>
            <a:xfrm>
              <a:off x="10612096" y="5359631"/>
              <a:ext cx="417661" cy="128763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8765A8A8-A824-4CAE-96E2-BEB0F0F7177B}"/>
                </a:ext>
              </a:extLst>
            </p:cNvPr>
            <p:cNvSpPr txBox="1"/>
            <p:nvPr/>
          </p:nvSpPr>
          <p:spPr>
            <a:xfrm>
              <a:off x="10671481" y="535038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37AC412-0E3F-4516-9FA1-D6699E715C3C}"/>
                </a:ext>
              </a:extLst>
            </p:cNvPr>
            <p:cNvSpPr txBox="1"/>
            <p:nvPr/>
          </p:nvSpPr>
          <p:spPr>
            <a:xfrm>
              <a:off x="10627936" y="5749556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-1</a:t>
              </a:r>
              <a:endParaRPr lang="zh-TW" altLang="en-US" dirty="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22E8F816-06C2-4E84-ADD3-F914599EF985}"/>
                </a:ext>
              </a:extLst>
            </p:cNvPr>
            <p:cNvSpPr txBox="1"/>
            <p:nvPr/>
          </p:nvSpPr>
          <p:spPr>
            <a:xfrm>
              <a:off x="10629493" y="6165542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-6</a:t>
              </a:r>
              <a:endParaRPr lang="zh-TW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46678757-AD88-4595-AB5B-645572BB8F69}"/>
              </a:ext>
            </a:extLst>
          </p:cNvPr>
          <p:cNvSpPr/>
          <p:nvPr/>
        </p:nvSpPr>
        <p:spPr>
          <a:xfrm>
            <a:off x="3877103" y="5928973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/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C3C130ED-5982-496C-AF98-42320086A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58" y="6471912"/>
                <a:ext cx="295234" cy="284103"/>
              </a:xfrm>
              <a:prstGeom prst="rect">
                <a:avLst/>
              </a:prstGeom>
              <a:blipFill>
                <a:blip r:embed="rId6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/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741910EB-BDD2-4D61-864D-121622D5F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35" y="6476534"/>
                <a:ext cx="295234" cy="284103"/>
              </a:xfrm>
              <a:prstGeom prst="rect">
                <a:avLst/>
              </a:prstGeom>
              <a:blipFill>
                <a:blip r:embed="rId7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/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44218901-924C-47EA-B098-3A05D87B0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911" y="6471911"/>
                <a:ext cx="295234" cy="284103"/>
              </a:xfrm>
              <a:prstGeom prst="rect">
                <a:avLst/>
              </a:prstGeom>
              <a:blipFill>
                <a:blip r:embed="rId8"/>
                <a:stretch>
                  <a:fillRect l="-5882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/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7625BC47-AA93-42DC-88B8-27D9A9296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3735798"/>
                <a:ext cx="295234" cy="284103"/>
              </a:xfrm>
              <a:prstGeom prst="rect">
                <a:avLst/>
              </a:prstGeom>
              <a:blipFill>
                <a:blip r:embed="rId9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/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A5C192C7-677B-4CD9-9B02-06A75C9B5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235280"/>
                <a:ext cx="295234" cy="284103"/>
              </a:xfrm>
              <a:prstGeom prst="rect">
                <a:avLst/>
              </a:prstGeom>
              <a:blipFill>
                <a:blip r:embed="rId10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/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7307A3E7-E9B4-4DCD-A3FD-DCEE3A234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4734762"/>
                <a:ext cx="295234" cy="284103"/>
              </a:xfrm>
              <a:prstGeom prst="rect">
                <a:avLst/>
              </a:prstGeom>
              <a:blipFill>
                <a:blip r:embed="rId11"/>
                <a:stretch>
                  <a:fillRect l="-4000" r="-4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/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B532691D-9583-4A83-816B-4B766425D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36" y="5234244"/>
                <a:ext cx="295234" cy="284103"/>
              </a:xfrm>
              <a:prstGeom prst="rect">
                <a:avLst/>
              </a:prstGeom>
              <a:blipFill>
                <a:blip r:embed="rId12"/>
                <a:stretch>
                  <a:fillRect l="-6000" b="-4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矩形 131">
            <a:extLst>
              <a:ext uri="{FF2B5EF4-FFF2-40B4-BE49-F238E27FC236}">
                <a16:creationId xmlns:a16="http://schemas.microsoft.com/office/drawing/2014/main" id="{AB03C766-F987-4C3A-9371-42E045DD5A93}"/>
              </a:ext>
            </a:extLst>
          </p:cNvPr>
          <p:cNvSpPr/>
          <p:nvPr/>
        </p:nvSpPr>
        <p:spPr>
          <a:xfrm>
            <a:off x="1790154" y="4457842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0B29BCB0-6A0B-4188-B3A4-8C2E0782C4F8}"/>
              </a:ext>
            </a:extLst>
          </p:cNvPr>
          <p:cNvSpPr/>
          <p:nvPr/>
        </p:nvSpPr>
        <p:spPr>
          <a:xfrm>
            <a:off x="1818146" y="157468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4C47E3F2-DE2C-47DE-9FBD-0D25048F3F06}"/>
              </a:ext>
            </a:extLst>
          </p:cNvPr>
          <p:cNvSpPr/>
          <p:nvPr/>
        </p:nvSpPr>
        <p:spPr>
          <a:xfrm>
            <a:off x="7136596" y="3478134"/>
            <a:ext cx="295234" cy="273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/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3925563D-2BA0-43C8-8DF9-A5C49838F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874406"/>
                <a:ext cx="295234" cy="284103"/>
              </a:xfrm>
              <a:prstGeom prst="rect">
                <a:avLst/>
              </a:prstGeom>
              <a:blipFill>
                <a:blip r:embed="rId13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/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C7DDF08-C5A4-4319-87F6-8F5814661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373888"/>
                <a:ext cx="295234" cy="284103"/>
              </a:xfrm>
              <a:prstGeom prst="rect">
                <a:avLst/>
              </a:prstGeom>
              <a:blipFill>
                <a:blip r:embed="rId14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/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5115D2C5-EEF3-47D3-9CFC-B9EABD2A0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1873370"/>
                <a:ext cx="295234" cy="284103"/>
              </a:xfrm>
              <a:prstGeom prst="rect">
                <a:avLst/>
              </a:prstGeom>
              <a:blipFill>
                <a:blip r:embed="rId15"/>
                <a:stretch>
                  <a:fillRect l="-4000" r="-4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/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0A26B3D-CE32-4861-8D19-96CCE7DFF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13" y="2372852"/>
                <a:ext cx="295234" cy="284103"/>
              </a:xfrm>
              <a:prstGeom prst="rect">
                <a:avLst/>
              </a:prstGeom>
              <a:blipFill>
                <a:blip r:embed="rId16"/>
                <a:stretch>
                  <a:fillRect l="-6000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/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4668E29-9C0D-4B60-A153-FC3151278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2696986"/>
                <a:ext cx="295234" cy="284103"/>
              </a:xfrm>
              <a:prstGeom prst="rect">
                <a:avLst/>
              </a:prstGeom>
              <a:blipFill>
                <a:blip r:embed="rId17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/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A714AFB9-963E-497D-90F7-707937503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196468"/>
                <a:ext cx="295234" cy="284103"/>
              </a:xfrm>
              <a:prstGeom prst="rect">
                <a:avLst/>
              </a:prstGeom>
              <a:blipFill>
                <a:blip r:embed="rId18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/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203D820-C3FC-4EF7-895D-B93D02927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3695950"/>
                <a:ext cx="295234" cy="284103"/>
              </a:xfrm>
              <a:prstGeom prst="rect">
                <a:avLst/>
              </a:prstGeom>
              <a:blipFill>
                <a:blip r:embed="rId19"/>
                <a:stretch>
                  <a:fillRect l="-1961" r="-1961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/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9DBF9AB7-C47B-441C-BE02-C985FAA7F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520" y="4195432"/>
                <a:ext cx="295234" cy="284103"/>
              </a:xfrm>
              <a:prstGeom prst="rect">
                <a:avLst/>
              </a:prstGeom>
              <a:blipFill>
                <a:blip r:embed="rId20"/>
                <a:stretch>
                  <a:fillRect l="-5882"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3967181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3649CBB-9FDC-4A03-A022-6B7EC3586A91}"/>
              </a:ext>
            </a:extLst>
          </p:cNvPr>
          <p:cNvCxnSpPr>
            <a:cxnSpLocks/>
            <a:endCxn id="40" idx="2"/>
          </p:cNvCxnSpPr>
          <p:nvPr/>
        </p:nvCxnSpPr>
        <p:spPr>
          <a:xfrm flipV="1">
            <a:off x="3168698" y="6202490"/>
            <a:ext cx="856022" cy="2694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直線單箭頭接點 142">
            <a:extLst>
              <a:ext uri="{FF2B5EF4-FFF2-40B4-BE49-F238E27FC236}">
                <a16:creationId xmlns:a16="http://schemas.microsoft.com/office/drawing/2014/main" id="{33AB5DC6-A95C-48B9-B4D6-DF0EFFE59CFB}"/>
              </a:ext>
            </a:extLst>
          </p:cNvPr>
          <p:cNvCxnSpPr>
            <a:cxnSpLocks/>
            <a:stCxn id="125" idx="0"/>
            <a:endCxn id="40" idx="2"/>
          </p:cNvCxnSpPr>
          <p:nvPr/>
        </p:nvCxnSpPr>
        <p:spPr>
          <a:xfrm flipV="1">
            <a:off x="3754975" y="6202490"/>
            <a:ext cx="269745" cy="269422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BF3F2FD0-EEB4-423E-BF27-419A7518D64F}"/>
              </a:ext>
            </a:extLst>
          </p:cNvPr>
          <p:cNvCxnSpPr>
            <a:cxnSpLocks/>
            <a:stCxn id="126" idx="0"/>
            <a:endCxn id="40" idx="2"/>
          </p:cNvCxnSpPr>
          <p:nvPr/>
        </p:nvCxnSpPr>
        <p:spPr>
          <a:xfrm flipH="1" flipV="1">
            <a:off x="4024720" y="6202490"/>
            <a:ext cx="316532" cy="2740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EFA3FD3-DB53-4690-8D46-DD2BC8BD6BF8}"/>
              </a:ext>
            </a:extLst>
          </p:cNvPr>
          <p:cNvCxnSpPr>
            <a:cxnSpLocks/>
            <a:stCxn id="127" idx="0"/>
            <a:endCxn id="40" idx="2"/>
          </p:cNvCxnSpPr>
          <p:nvPr/>
        </p:nvCxnSpPr>
        <p:spPr>
          <a:xfrm flipH="1" flipV="1">
            <a:off x="4024720" y="6202490"/>
            <a:ext cx="902808" cy="26942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3510569C-EA1C-4733-B1ED-3C14C91A1465}"/>
              </a:ext>
            </a:extLst>
          </p:cNvPr>
          <p:cNvCxnSpPr>
            <a:cxnSpLocks/>
            <a:stCxn id="128" idx="3"/>
            <a:endCxn id="132" idx="1"/>
          </p:cNvCxnSpPr>
          <p:nvPr/>
        </p:nvCxnSpPr>
        <p:spPr>
          <a:xfrm>
            <a:off x="1379170" y="3877850"/>
            <a:ext cx="410984" cy="71675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11090D14-329F-48AC-898E-CEB09F33A0AF}"/>
              </a:ext>
            </a:extLst>
          </p:cNvPr>
          <p:cNvCxnSpPr>
            <a:cxnSpLocks/>
            <a:stCxn id="129" idx="3"/>
            <a:endCxn id="132" idx="1"/>
          </p:cNvCxnSpPr>
          <p:nvPr/>
        </p:nvCxnSpPr>
        <p:spPr>
          <a:xfrm>
            <a:off x="1379170" y="4377332"/>
            <a:ext cx="410984" cy="21726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320DBE8-3A38-4BA1-A2F5-D69CD5A5597C}"/>
              </a:ext>
            </a:extLst>
          </p:cNvPr>
          <p:cNvCxnSpPr>
            <a:cxnSpLocks/>
            <a:stCxn id="130" idx="3"/>
            <a:endCxn id="132" idx="1"/>
          </p:cNvCxnSpPr>
          <p:nvPr/>
        </p:nvCxnSpPr>
        <p:spPr>
          <a:xfrm flipV="1">
            <a:off x="1379170" y="4594601"/>
            <a:ext cx="410984" cy="2822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F2F850F4-257A-44E6-80EF-ACAFF81BC06F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 flipV="1">
            <a:off x="1379170" y="4594601"/>
            <a:ext cx="410984" cy="78169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0EB5CACF-E66A-4979-98A6-E7535BF9A2DF}"/>
              </a:ext>
            </a:extLst>
          </p:cNvPr>
          <p:cNvCxnSpPr>
            <a:cxnSpLocks/>
            <a:stCxn id="135" idx="3"/>
            <a:endCxn id="133" idx="1"/>
          </p:cNvCxnSpPr>
          <p:nvPr/>
        </p:nvCxnSpPr>
        <p:spPr>
          <a:xfrm>
            <a:off x="1372947" y="1016458"/>
            <a:ext cx="445199" cy="69498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FBA9E8B-1C82-4E2E-AE5C-ED7BDAE47EDA}"/>
              </a:ext>
            </a:extLst>
          </p:cNvPr>
          <p:cNvCxnSpPr>
            <a:cxnSpLocks/>
            <a:stCxn id="136" idx="3"/>
            <a:endCxn id="133" idx="1"/>
          </p:cNvCxnSpPr>
          <p:nvPr/>
        </p:nvCxnSpPr>
        <p:spPr>
          <a:xfrm>
            <a:off x="1372947" y="1515940"/>
            <a:ext cx="445199" cy="19550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BCA299B-5038-41E3-8098-1394E2E1FAF3}"/>
              </a:ext>
            </a:extLst>
          </p:cNvPr>
          <p:cNvCxnSpPr>
            <a:cxnSpLocks/>
            <a:stCxn id="137" idx="3"/>
            <a:endCxn id="133" idx="1"/>
          </p:cNvCxnSpPr>
          <p:nvPr/>
        </p:nvCxnSpPr>
        <p:spPr>
          <a:xfrm flipV="1">
            <a:off x="1372947" y="1711443"/>
            <a:ext cx="445199" cy="30397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EA409AC-FF09-47E4-9C0C-C0A3370F6EB3}"/>
              </a:ext>
            </a:extLst>
          </p:cNvPr>
          <p:cNvCxnSpPr>
            <a:cxnSpLocks/>
            <a:stCxn id="138" idx="3"/>
            <a:endCxn id="133" idx="1"/>
          </p:cNvCxnSpPr>
          <p:nvPr/>
        </p:nvCxnSpPr>
        <p:spPr>
          <a:xfrm flipV="1">
            <a:off x="1372947" y="1711443"/>
            <a:ext cx="445199" cy="8034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946EAB6E-A157-48CB-BA2E-DC011BF34D89}"/>
              </a:ext>
            </a:extLst>
          </p:cNvPr>
          <p:cNvCxnSpPr>
            <a:cxnSpLocks/>
            <a:stCxn id="139" idx="1"/>
            <a:endCxn id="134" idx="3"/>
          </p:cNvCxnSpPr>
          <p:nvPr/>
        </p:nvCxnSpPr>
        <p:spPr>
          <a:xfrm flipH="1">
            <a:off x="7431830" y="2839038"/>
            <a:ext cx="385690" cy="77585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13D5A74B-7EE0-4801-A97F-1718E5FC6B43}"/>
              </a:ext>
            </a:extLst>
          </p:cNvPr>
          <p:cNvCxnSpPr>
            <a:cxnSpLocks/>
            <a:stCxn id="140" idx="1"/>
            <a:endCxn id="134" idx="3"/>
          </p:cNvCxnSpPr>
          <p:nvPr/>
        </p:nvCxnSpPr>
        <p:spPr>
          <a:xfrm flipH="1">
            <a:off x="7431830" y="3338520"/>
            <a:ext cx="385690" cy="2763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B917E7A3-35F5-4D3A-9D04-9652A1F5BA50}"/>
              </a:ext>
            </a:extLst>
          </p:cNvPr>
          <p:cNvCxnSpPr>
            <a:cxnSpLocks/>
            <a:stCxn id="141" idx="1"/>
            <a:endCxn id="134" idx="3"/>
          </p:cNvCxnSpPr>
          <p:nvPr/>
        </p:nvCxnSpPr>
        <p:spPr>
          <a:xfrm flipH="1" flipV="1">
            <a:off x="7431830" y="3614893"/>
            <a:ext cx="385690" cy="22310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67673047-0357-4C8F-B385-0D12615608A5}"/>
              </a:ext>
            </a:extLst>
          </p:cNvPr>
          <p:cNvCxnSpPr>
            <a:cxnSpLocks/>
            <a:stCxn id="142" idx="1"/>
            <a:endCxn id="134" idx="3"/>
          </p:cNvCxnSpPr>
          <p:nvPr/>
        </p:nvCxnSpPr>
        <p:spPr>
          <a:xfrm flipH="1" flipV="1">
            <a:off x="7431830" y="3614893"/>
            <a:ext cx="385690" cy="72259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83DC986-F5D0-4EBF-A28F-5FEC185B2F2C}"/>
              </a:ext>
            </a:extLst>
          </p:cNvPr>
          <p:cNvSpPr txBox="1"/>
          <p:nvPr/>
        </p:nvSpPr>
        <p:spPr>
          <a:xfrm>
            <a:off x="3034516" y="6176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BE9F76BF-3EEA-497A-8A12-43EB0C587E3A}"/>
              </a:ext>
            </a:extLst>
          </p:cNvPr>
          <p:cNvSpPr txBox="1"/>
          <p:nvPr/>
        </p:nvSpPr>
        <p:spPr>
          <a:xfrm>
            <a:off x="3577513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CF78D5A6-FB58-449C-A516-5F464E9008DB}"/>
              </a:ext>
            </a:extLst>
          </p:cNvPr>
          <p:cNvSpPr txBox="1"/>
          <p:nvPr/>
        </p:nvSpPr>
        <p:spPr>
          <a:xfrm>
            <a:off x="4181748" y="62075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DEE6F236-E291-4228-8188-71B9E07ED3E9}"/>
              </a:ext>
            </a:extLst>
          </p:cNvPr>
          <p:cNvSpPr txBox="1"/>
          <p:nvPr/>
        </p:nvSpPr>
        <p:spPr>
          <a:xfrm>
            <a:off x="4788572" y="6193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B15C3D1B-0788-45D2-A680-CE885C854372}"/>
              </a:ext>
            </a:extLst>
          </p:cNvPr>
          <p:cNvSpPr txBox="1"/>
          <p:nvPr/>
        </p:nvSpPr>
        <p:spPr>
          <a:xfrm>
            <a:off x="1295828" y="3690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586D6281-690E-4C79-BE75-74F2EE81B06F}"/>
              </a:ext>
            </a:extLst>
          </p:cNvPr>
          <p:cNvSpPr txBox="1"/>
          <p:nvPr/>
        </p:nvSpPr>
        <p:spPr>
          <a:xfrm>
            <a:off x="1301084" y="4150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ADD11CF1-B727-49CF-BD6B-E90865D5642F}"/>
              </a:ext>
            </a:extLst>
          </p:cNvPr>
          <p:cNvSpPr txBox="1"/>
          <p:nvPr/>
        </p:nvSpPr>
        <p:spPr>
          <a:xfrm>
            <a:off x="1275643" y="47058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D3AB3C00-D381-4AC3-BF27-843C96DBB200}"/>
              </a:ext>
            </a:extLst>
          </p:cNvPr>
          <p:cNvSpPr txBox="1"/>
          <p:nvPr/>
        </p:nvSpPr>
        <p:spPr>
          <a:xfrm>
            <a:off x="1309932" y="51730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CB7F05A0-6DEC-433F-AE63-ED9372339964}"/>
              </a:ext>
            </a:extLst>
          </p:cNvPr>
          <p:cNvSpPr txBox="1"/>
          <p:nvPr/>
        </p:nvSpPr>
        <p:spPr>
          <a:xfrm>
            <a:off x="1316800" y="845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9724F45E-3B09-482F-AA6A-225F1B1763E4}"/>
              </a:ext>
            </a:extLst>
          </p:cNvPr>
          <p:cNvSpPr txBox="1"/>
          <p:nvPr/>
        </p:nvSpPr>
        <p:spPr>
          <a:xfrm>
            <a:off x="1316800" y="1360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B46FE2CD-D181-4D76-92DD-765DBF08D320}"/>
              </a:ext>
            </a:extLst>
          </p:cNvPr>
          <p:cNvSpPr txBox="1"/>
          <p:nvPr/>
        </p:nvSpPr>
        <p:spPr>
          <a:xfrm>
            <a:off x="1289078" y="1827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D2B3F1D1-9D5D-42BB-9543-23EF5CCC7E5E}"/>
              </a:ext>
            </a:extLst>
          </p:cNvPr>
          <p:cNvSpPr txBox="1"/>
          <p:nvPr/>
        </p:nvSpPr>
        <p:spPr>
          <a:xfrm>
            <a:off x="1351094" y="23333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1A2FF266-E842-468C-82C4-06D12527EE09}"/>
              </a:ext>
            </a:extLst>
          </p:cNvPr>
          <p:cNvSpPr txBox="1"/>
          <p:nvPr/>
        </p:nvSpPr>
        <p:spPr>
          <a:xfrm>
            <a:off x="7473832" y="26968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449D85E5-5F6D-40E4-A02F-52C83529BF23}"/>
              </a:ext>
            </a:extLst>
          </p:cNvPr>
          <p:cNvSpPr txBox="1"/>
          <p:nvPr/>
        </p:nvSpPr>
        <p:spPr>
          <a:xfrm>
            <a:off x="7291895" y="314601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-100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C88F56AA-6493-4F3F-834A-0BE198B9556D}"/>
              </a:ext>
            </a:extLst>
          </p:cNvPr>
          <p:cNvSpPr txBox="1"/>
          <p:nvPr/>
        </p:nvSpPr>
        <p:spPr>
          <a:xfrm>
            <a:off x="7519060" y="3641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3910B39-03B6-4242-866F-AEB27633D2E6}"/>
              </a:ext>
            </a:extLst>
          </p:cNvPr>
          <p:cNvSpPr txBox="1"/>
          <p:nvPr/>
        </p:nvSpPr>
        <p:spPr>
          <a:xfrm>
            <a:off x="7437960" y="41315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10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3BC7644-BC99-49CE-8451-8012E4ED3CED}"/>
              </a:ext>
            </a:extLst>
          </p:cNvPr>
          <p:cNvSpPr txBox="1"/>
          <p:nvPr/>
        </p:nvSpPr>
        <p:spPr>
          <a:xfrm>
            <a:off x="8325135" y="1189222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y</a:t>
            </a:r>
            <a:endParaRPr lang="zh-TW" altLang="en-US" sz="2000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E2F9B587-3921-43DA-99FA-748F1EEBE97A}"/>
              </a:ext>
            </a:extLst>
          </p:cNvPr>
          <p:cNvSpPr txBox="1"/>
          <p:nvPr/>
        </p:nvSpPr>
        <p:spPr>
          <a:xfrm>
            <a:off x="877062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FC3DA9A-3752-40D5-804B-44DEC4076900}"/>
              </a:ext>
            </a:extLst>
          </p:cNvPr>
          <p:cNvSpPr txBox="1"/>
          <p:nvPr/>
        </p:nvSpPr>
        <p:spPr>
          <a:xfrm>
            <a:off x="928111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A7F94A41-C37C-4F3B-A728-399CCD739FA3}"/>
              </a:ext>
            </a:extLst>
          </p:cNvPr>
          <p:cNvSpPr txBox="1"/>
          <p:nvPr/>
        </p:nvSpPr>
        <p:spPr>
          <a:xfrm>
            <a:off x="979161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7080D083-1250-4D5C-8406-B44F8E5171D4}"/>
              </a:ext>
            </a:extLst>
          </p:cNvPr>
          <p:cNvSpPr txBox="1"/>
          <p:nvPr/>
        </p:nvSpPr>
        <p:spPr>
          <a:xfrm>
            <a:off x="10302106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76ADBD40-F8C6-413C-986C-13C4EC9536E1}"/>
              </a:ext>
            </a:extLst>
          </p:cNvPr>
          <p:cNvSpPr txBox="1"/>
          <p:nvPr/>
        </p:nvSpPr>
        <p:spPr>
          <a:xfrm>
            <a:off x="10812601" y="1221355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E87E3894-ADA2-4F8D-8B7C-5900DFF57133}"/>
              </a:ext>
            </a:extLst>
          </p:cNvPr>
          <p:cNvSpPr txBox="1"/>
          <p:nvPr/>
        </p:nvSpPr>
        <p:spPr>
          <a:xfrm>
            <a:off x="4046495" y="4686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/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6E6314F7-D407-43B8-8326-64476441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842" y="4267032"/>
                <a:ext cx="59984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5FDB508B-B7AC-4DC2-832F-0687C524F903}"/>
              </a:ext>
            </a:extLst>
          </p:cNvPr>
          <p:cNvSpPr txBox="1"/>
          <p:nvPr/>
        </p:nvSpPr>
        <p:spPr>
          <a:xfrm>
            <a:off x="4030905" y="41199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/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B436AB1-65DE-41E3-A162-B4FF58E8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76" y="3197545"/>
                <a:ext cx="59984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2DC1A2-CAE3-4668-AAB6-B9E7C8FA1921}"/>
              </a:ext>
            </a:extLst>
          </p:cNvPr>
          <p:cNvSpPr txBox="1"/>
          <p:nvPr/>
        </p:nvSpPr>
        <p:spPr>
          <a:xfrm>
            <a:off x="4034051" y="1864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/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6789F6F0-C07A-436B-9DAD-35F544D24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95" y="1322567"/>
                <a:ext cx="59984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C64238DC-59DF-4028-BC28-253618CBE6B6}"/>
              </a:ext>
            </a:extLst>
          </p:cNvPr>
          <p:cNvSpPr txBox="1"/>
          <p:nvPr/>
        </p:nvSpPr>
        <p:spPr>
          <a:xfrm>
            <a:off x="4224467" y="7574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034E5A7B-3C5C-4D85-BF11-7887795B91DF}"/>
              </a:ext>
            </a:extLst>
          </p:cNvPr>
          <p:cNvSpPr txBox="1"/>
          <p:nvPr/>
        </p:nvSpPr>
        <p:spPr>
          <a:xfrm>
            <a:off x="8759091" y="121882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03201ED-C7B2-49B2-BCB5-C8B82C508CB0}"/>
              </a:ext>
            </a:extLst>
          </p:cNvPr>
          <p:cNvSpPr txBox="1"/>
          <p:nvPr/>
        </p:nvSpPr>
        <p:spPr>
          <a:xfrm>
            <a:off x="9286481" y="1221966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83625F5E-16DD-4BE2-9CCF-5FF10F1B776C}"/>
              </a:ext>
            </a:extLst>
          </p:cNvPr>
          <p:cNvSpPr txBox="1"/>
          <p:nvPr/>
        </p:nvSpPr>
        <p:spPr>
          <a:xfrm>
            <a:off x="9794293" y="122240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276EA150-E88A-4D37-A4E1-3134ACE5B7B5}"/>
              </a:ext>
            </a:extLst>
          </p:cNvPr>
          <p:cNvSpPr txBox="1"/>
          <p:nvPr/>
        </p:nvSpPr>
        <p:spPr>
          <a:xfrm>
            <a:off x="10303329" y="1220690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06AF66C-8AAB-4514-BD6C-6347B0EFEC47}"/>
              </a:ext>
            </a:extLst>
          </p:cNvPr>
          <p:cNvSpPr txBox="1"/>
          <p:nvPr/>
        </p:nvSpPr>
        <p:spPr>
          <a:xfrm>
            <a:off x="10816645" y="1223284"/>
            <a:ext cx="301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DDC1154E-3CB7-4A6B-8E73-B255C2EE3056}"/>
                  </a:ext>
                </a:extLst>
              </p:cNvPr>
              <p:cNvSpPr/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DDC1154E-3CB7-4A6B-8E73-B255C2EE3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874" y="6471910"/>
                <a:ext cx="293444" cy="312067"/>
              </a:xfrm>
              <a:prstGeom prst="rect">
                <a:avLst/>
              </a:prstGeom>
              <a:blipFill>
                <a:blip r:embed="rId24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0CFAEF2-2F50-4949-AD26-4EADCDA1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73</a:t>
            </a:fld>
            <a:endParaRPr kumimoji="1" lang="zh-TW" altLang="en-US"/>
          </a:p>
        </p:txBody>
      </p: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21A1B324-29AC-4154-84A3-454F7DD60290}"/>
              </a:ext>
            </a:extLst>
          </p:cNvPr>
          <p:cNvGrpSpPr/>
          <p:nvPr/>
        </p:nvGrpSpPr>
        <p:grpSpPr>
          <a:xfrm>
            <a:off x="8452500" y="2491858"/>
            <a:ext cx="3549100" cy="2051503"/>
            <a:chOff x="8452500" y="2491858"/>
            <a:chExt cx="3549100" cy="2051503"/>
          </a:xfrm>
        </p:grpSpPr>
        <p:pic>
          <p:nvPicPr>
            <p:cNvPr id="170" name="圖片 169">
              <a:extLst>
                <a:ext uri="{FF2B5EF4-FFF2-40B4-BE49-F238E27FC236}">
                  <a16:creationId xmlns:a16="http://schemas.microsoft.com/office/drawing/2014/main" id="{1A890E04-0C2E-4046-9DC9-588F72B3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452500" y="2491858"/>
              <a:ext cx="3549100" cy="20515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A5E45F8B-FBF7-4039-B0FD-BDA5ED32B0B6}"/>
                    </a:ext>
                  </a:extLst>
                </p:cNvPr>
                <p:cNvSpPr txBox="1"/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172" name="文字方塊 171">
                  <a:extLst>
                    <a:ext uri="{FF2B5EF4-FFF2-40B4-BE49-F238E27FC236}">
                      <a16:creationId xmlns:a16="http://schemas.microsoft.com/office/drawing/2014/main" id="{A5E45F8B-FBF7-4039-B0FD-BDA5ED32B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545" y="2758002"/>
                  <a:ext cx="1208856" cy="408317"/>
                </a:xfrm>
                <a:prstGeom prst="rect">
                  <a:avLst/>
                </a:prstGeom>
                <a:blipFill>
                  <a:blip r:embed="rId26"/>
                  <a:stretch>
                    <a:fillRect l="-1508" b="-134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46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7" grpId="0"/>
      <p:bldP spid="16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LSTM-Example</a:t>
            </a: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21A19ED-883C-4C59-B4C0-46844DA7BC33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5943371" y="2838914"/>
            <a:ext cx="0" cy="4723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E4B5229-C24A-4C22-9A06-4ADBCF29D543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5940611" y="1120347"/>
            <a:ext cx="2760" cy="5310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84F5625-4A72-4B9B-A61D-ACACB011B99B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3740693" y="1715959"/>
            <a:ext cx="8927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DE3F6426-FB53-4AFA-8DBC-07F590FABDBE}"/>
              </a:ext>
            </a:extLst>
          </p:cNvPr>
          <p:cNvSpPr txBox="1"/>
          <p:nvPr/>
        </p:nvSpPr>
        <p:spPr>
          <a:xfrm>
            <a:off x="4308157" y="1862066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05A9C-1AB4-406B-8234-E6915C3CBC48}"/>
                  </a:ext>
                </a:extLst>
              </p:cNvPr>
              <p:cNvSpPr txBox="1"/>
              <p:nvPr/>
            </p:nvSpPr>
            <p:spPr>
              <a:xfrm>
                <a:off x="7939708" y="1649700"/>
                <a:ext cx="417114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 are needed to be trained</a:t>
                </a:r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05A9C-1AB4-406B-8234-E6915C3CB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708" y="1649700"/>
                <a:ext cx="4171142" cy="424732"/>
              </a:xfrm>
              <a:prstGeom prst="rect">
                <a:avLst/>
              </a:prstGeom>
              <a:blipFill>
                <a:blip r:embed="rId7"/>
                <a:stretch>
                  <a:fillRect t="-7246" r="-584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269305D1-FD1B-4BBA-B357-34EC28D9A5FC}"/>
              </a:ext>
            </a:extLst>
          </p:cNvPr>
          <p:cNvSpPr/>
          <p:nvPr/>
        </p:nvSpPr>
        <p:spPr>
          <a:xfrm>
            <a:off x="8745270" y="2231398"/>
            <a:ext cx="2280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libri" panose="020F0502020204030204" pitchFamily="34" charset="0"/>
              </a:rPr>
              <a:t>4 times of parameters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472E459-285C-4440-8131-AE853262A582}"/>
              </a:ext>
            </a:extLst>
          </p:cNvPr>
          <p:cNvSpPr/>
          <p:nvPr/>
        </p:nvSpPr>
        <p:spPr>
          <a:xfrm>
            <a:off x="5864411" y="1651357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EF6E39D-FFE5-4074-B196-5CFA2E23CF5E}"/>
              </a:ext>
            </a:extLst>
          </p:cNvPr>
          <p:cNvGrpSpPr/>
          <p:nvPr/>
        </p:nvGrpSpPr>
        <p:grpSpPr>
          <a:xfrm>
            <a:off x="4633463" y="1463931"/>
            <a:ext cx="557164" cy="504056"/>
            <a:chOff x="654574" y="2778777"/>
            <a:chExt cx="557164" cy="504056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3A82905E-EE82-49C0-9AF9-9765D61B1115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弧形接點 21">
              <a:extLst>
                <a:ext uri="{FF2B5EF4-FFF2-40B4-BE49-F238E27FC236}">
                  <a16:creationId xmlns:a16="http://schemas.microsoft.com/office/drawing/2014/main" id="{CD0FDBF1-E764-466D-A89D-B8216A3A2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DE76E70F-F322-4460-A63D-B96AE2476E52}"/>
              </a:ext>
            </a:extLst>
          </p:cNvPr>
          <p:cNvCxnSpPr>
            <a:cxnSpLocks/>
          </p:cNvCxnSpPr>
          <p:nvPr/>
        </p:nvCxnSpPr>
        <p:spPr>
          <a:xfrm flipH="1" flipV="1">
            <a:off x="5949942" y="1799223"/>
            <a:ext cx="2760" cy="535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0DFA127-87E1-48D1-807C-7E1EDA77E5E5}"/>
              </a:ext>
            </a:extLst>
          </p:cNvPr>
          <p:cNvCxnSpPr>
            <a:cxnSpLocks/>
            <a:stCxn id="54" idx="6"/>
            <a:endCxn id="31" idx="2"/>
          </p:cNvCxnSpPr>
          <p:nvPr/>
        </p:nvCxnSpPr>
        <p:spPr>
          <a:xfrm>
            <a:off x="5190627" y="1715959"/>
            <a:ext cx="673784" cy="9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流程圖: 磁碟 2">
            <a:extLst>
              <a:ext uri="{FF2B5EF4-FFF2-40B4-BE49-F238E27FC236}">
                <a16:creationId xmlns:a16="http://schemas.microsoft.com/office/drawing/2014/main" id="{29E1DA5F-7B98-4219-8768-2D706E55BB79}"/>
              </a:ext>
            </a:extLst>
          </p:cNvPr>
          <p:cNvSpPr/>
          <p:nvPr/>
        </p:nvSpPr>
        <p:spPr>
          <a:xfrm>
            <a:off x="5255586" y="3311276"/>
            <a:ext cx="1375569" cy="66012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Memory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43F3D6D-C4E5-4EE0-8BD0-38944937D838}"/>
              </a:ext>
            </a:extLst>
          </p:cNvPr>
          <p:cNvCxnSpPr>
            <a:cxnSpLocks/>
            <a:stCxn id="86" idx="0"/>
            <a:endCxn id="12" idx="4"/>
          </p:cNvCxnSpPr>
          <p:nvPr/>
        </p:nvCxnSpPr>
        <p:spPr>
          <a:xfrm flipV="1">
            <a:off x="5938971" y="4686236"/>
            <a:ext cx="1639" cy="395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02458B91-57C6-4DBA-97DC-1D54B642079D}"/>
              </a:ext>
            </a:extLst>
          </p:cNvPr>
          <p:cNvCxnSpPr>
            <a:cxnSpLocks/>
            <a:stCxn id="12" idx="0"/>
            <a:endCxn id="3" idx="3"/>
          </p:cNvCxnSpPr>
          <p:nvPr/>
        </p:nvCxnSpPr>
        <p:spPr>
          <a:xfrm flipV="1">
            <a:off x="5940610" y="3971396"/>
            <a:ext cx="2761" cy="566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E6579A7-57C2-4CC1-A51E-1A2A7F3F2991}"/>
              </a:ext>
            </a:extLst>
          </p:cNvPr>
          <p:cNvCxnSpPr>
            <a:cxnSpLocks/>
            <a:endCxn id="60" idx="6"/>
          </p:cNvCxnSpPr>
          <p:nvPr/>
        </p:nvCxnSpPr>
        <p:spPr>
          <a:xfrm flipH="1" flipV="1">
            <a:off x="8453013" y="3634243"/>
            <a:ext cx="764892" cy="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0881FA7B-6CC8-4D69-9AC5-B2782135F4AC}"/>
              </a:ext>
            </a:extLst>
          </p:cNvPr>
          <p:cNvCxnSpPr>
            <a:cxnSpLocks/>
            <a:stCxn id="3" idx="1"/>
            <a:endCxn id="78" idx="0"/>
          </p:cNvCxnSpPr>
          <p:nvPr/>
        </p:nvCxnSpPr>
        <p:spPr>
          <a:xfrm rot="16200000" flipH="1">
            <a:off x="6556678" y="2697969"/>
            <a:ext cx="249030" cy="1475645"/>
          </a:xfrm>
          <a:prstGeom prst="curvedConnector3">
            <a:avLst>
              <a:gd name="adj1" fmla="val -9179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接點: 弧形 79">
            <a:extLst>
              <a:ext uri="{FF2B5EF4-FFF2-40B4-BE49-F238E27FC236}">
                <a16:creationId xmlns:a16="http://schemas.microsoft.com/office/drawing/2014/main" id="{02A74FFF-1FEF-4C34-9935-C77B57D1F271}"/>
              </a:ext>
            </a:extLst>
          </p:cNvPr>
          <p:cNvCxnSpPr>
            <a:cxnSpLocks/>
            <a:stCxn id="78" idx="4"/>
            <a:endCxn id="3" idx="3"/>
          </p:cNvCxnSpPr>
          <p:nvPr/>
        </p:nvCxnSpPr>
        <p:spPr>
          <a:xfrm rot="5400000">
            <a:off x="6549582" y="3101962"/>
            <a:ext cx="263224" cy="1475645"/>
          </a:xfrm>
          <a:prstGeom prst="curvedConnector3">
            <a:avLst>
              <a:gd name="adj1" fmla="val 18684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81B6410-4ECA-4C54-ADF8-30949D82E39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3740693" y="4612303"/>
            <a:ext cx="9112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75E4439E-5C1D-4B42-91A2-9EB2413E6154}"/>
              </a:ext>
            </a:extLst>
          </p:cNvPr>
          <p:cNvSpPr/>
          <p:nvPr/>
        </p:nvSpPr>
        <p:spPr>
          <a:xfrm>
            <a:off x="5864410" y="4538370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B8DE0280-DC35-4232-868C-3E4EF394F9F4}"/>
              </a:ext>
            </a:extLst>
          </p:cNvPr>
          <p:cNvGrpSpPr/>
          <p:nvPr/>
        </p:nvGrpSpPr>
        <p:grpSpPr>
          <a:xfrm>
            <a:off x="4651981" y="4360275"/>
            <a:ext cx="557164" cy="504056"/>
            <a:chOff x="654574" y="2778777"/>
            <a:chExt cx="557164" cy="504056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AADCE907-170F-4013-94D0-91EE480730CB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5" name="弧形接點 21">
              <a:extLst>
                <a:ext uri="{FF2B5EF4-FFF2-40B4-BE49-F238E27FC236}">
                  <a16:creationId xmlns:a16="http://schemas.microsoft.com/office/drawing/2014/main" id="{2D9BBD81-B3D8-4FD2-8F5C-C2A17613A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E3BDE527-FCEF-4445-90BF-1A248B049A9D}"/>
              </a:ext>
            </a:extLst>
          </p:cNvPr>
          <p:cNvCxnSpPr>
            <a:cxnSpLocks/>
            <a:stCxn id="34" idx="6"/>
            <a:endCxn id="12" idx="2"/>
          </p:cNvCxnSpPr>
          <p:nvPr/>
        </p:nvCxnSpPr>
        <p:spPr>
          <a:xfrm>
            <a:off x="5209145" y="4612303"/>
            <a:ext cx="6552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580D58B-4009-4FC0-81BE-2273E3B99C1F}"/>
              </a:ext>
            </a:extLst>
          </p:cNvPr>
          <p:cNvGrpSpPr/>
          <p:nvPr/>
        </p:nvGrpSpPr>
        <p:grpSpPr>
          <a:xfrm>
            <a:off x="7895849" y="3382215"/>
            <a:ext cx="557164" cy="504056"/>
            <a:chOff x="654574" y="2778777"/>
            <a:chExt cx="557164" cy="504056"/>
          </a:xfrm>
        </p:grpSpPr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C2C4F92-47FC-468B-A263-9A488E6F88E6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1" name="弧形接點 21">
              <a:extLst>
                <a:ext uri="{FF2B5EF4-FFF2-40B4-BE49-F238E27FC236}">
                  <a16:creationId xmlns:a16="http://schemas.microsoft.com/office/drawing/2014/main" id="{AE74E76A-E4AE-4F63-A2BB-6AEE5C32A2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B1ECAF4-A51C-400A-BA37-9D327FC9E10D}"/>
              </a:ext>
            </a:extLst>
          </p:cNvPr>
          <p:cNvSpPr txBox="1"/>
          <p:nvPr/>
        </p:nvSpPr>
        <p:spPr>
          <a:xfrm>
            <a:off x="7645172" y="3911824"/>
            <a:ext cx="1295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ACD5D18D-A0DE-4D4D-AD15-2CC96EF3A69A}"/>
              </a:ext>
            </a:extLst>
          </p:cNvPr>
          <p:cNvSpPr/>
          <p:nvPr/>
        </p:nvSpPr>
        <p:spPr>
          <a:xfrm>
            <a:off x="7342816" y="3560306"/>
            <a:ext cx="152399" cy="1478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0AC9466E-0164-43D2-AAA2-254C0C7E7FB1}"/>
              </a:ext>
            </a:extLst>
          </p:cNvPr>
          <p:cNvCxnSpPr>
            <a:cxnSpLocks/>
            <a:stCxn id="60" idx="2"/>
            <a:endCxn id="78" idx="6"/>
          </p:cNvCxnSpPr>
          <p:nvPr/>
        </p:nvCxnSpPr>
        <p:spPr>
          <a:xfrm flipH="1" flipV="1">
            <a:off x="7495215" y="3634239"/>
            <a:ext cx="400634" cy="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4DEBB499-CE28-4E68-A5AF-54BE345C253C}"/>
              </a:ext>
            </a:extLst>
          </p:cNvPr>
          <p:cNvSpPr/>
          <p:nvPr/>
        </p:nvSpPr>
        <p:spPr>
          <a:xfrm>
            <a:off x="5660389" y="5081753"/>
            <a:ext cx="557164" cy="504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7DEC8D0-F58B-42C0-B749-F18DFFA0A779}"/>
              </a:ext>
            </a:extLst>
          </p:cNvPr>
          <p:cNvCxnSpPr>
            <a:cxnSpLocks/>
            <a:endCxn id="86" idx="4"/>
          </p:cNvCxnSpPr>
          <p:nvPr/>
        </p:nvCxnSpPr>
        <p:spPr>
          <a:xfrm flipV="1">
            <a:off x="5938971" y="5585809"/>
            <a:ext cx="0" cy="4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B7DD560D-A821-4CF4-9600-45A9F3A4DDD5}"/>
              </a:ext>
            </a:extLst>
          </p:cNvPr>
          <p:cNvSpPr/>
          <p:nvPr/>
        </p:nvSpPr>
        <p:spPr>
          <a:xfrm>
            <a:off x="4367939" y="1334067"/>
            <a:ext cx="3248925" cy="449986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3845CB6-677A-49B6-9309-9BE6788CF9E2}"/>
              </a:ext>
            </a:extLst>
          </p:cNvPr>
          <p:cNvSpPr txBox="1"/>
          <p:nvPr/>
        </p:nvSpPr>
        <p:spPr>
          <a:xfrm>
            <a:off x="6919077" y="539942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ADAF595-9231-4AE1-BDF7-77AC9564F3D5}"/>
              </a:ext>
            </a:extLst>
          </p:cNvPr>
          <p:cNvSpPr txBox="1"/>
          <p:nvPr/>
        </p:nvSpPr>
        <p:spPr>
          <a:xfrm>
            <a:off x="4367939" y="5005309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A8C9845-C883-4C20-A935-81C7D3C75312}"/>
              </a:ext>
            </a:extLst>
          </p:cNvPr>
          <p:cNvCxnSpPr>
            <a:cxnSpLocks/>
            <a:stCxn id="86" idx="3"/>
            <a:endCxn id="86" idx="7"/>
          </p:cNvCxnSpPr>
          <p:nvPr/>
        </p:nvCxnSpPr>
        <p:spPr>
          <a:xfrm flipV="1">
            <a:off x="5741984" y="5155570"/>
            <a:ext cx="393974" cy="3564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5469CE-8531-42DF-B9D1-B8A30FAA7ED2}"/>
              </a:ext>
            </a:extLst>
          </p:cNvPr>
          <p:cNvSpPr txBox="1"/>
          <p:nvPr/>
        </p:nvSpPr>
        <p:spPr>
          <a:xfrm>
            <a:off x="5883072" y="70855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y</a:t>
            </a:r>
            <a:endParaRPr lang="zh-TW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2D9753E-544B-4774-96D7-CE942FE13DDB}"/>
                  </a:ext>
                </a:extLst>
              </p:cNvPr>
              <p:cNvSpPr txBox="1"/>
              <p:nvPr/>
            </p:nvSpPr>
            <p:spPr>
              <a:xfrm>
                <a:off x="5517537" y="6086277"/>
                <a:ext cx="8424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𝑥𝑤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2D9753E-544B-4774-96D7-CE942FE1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537" y="6086277"/>
                <a:ext cx="842475" cy="307777"/>
              </a:xfrm>
              <a:prstGeom prst="rect">
                <a:avLst/>
              </a:prstGeom>
              <a:blipFill>
                <a:blip r:embed="rId8"/>
                <a:stretch>
                  <a:fillRect l="-3623" r="-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1BE9A696-4642-49EE-A89B-A1EEB9E8482F}"/>
                  </a:ext>
                </a:extLst>
              </p:cNvPr>
              <p:cNvSpPr txBox="1"/>
              <p:nvPr/>
            </p:nvSpPr>
            <p:spPr>
              <a:xfrm>
                <a:off x="2733048" y="4472937"/>
                <a:ext cx="9998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1BE9A696-4642-49EE-A89B-A1EEB9E8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048" y="4472937"/>
                <a:ext cx="999889" cy="307777"/>
              </a:xfrm>
              <a:prstGeom prst="rect">
                <a:avLst/>
              </a:prstGeom>
              <a:blipFill>
                <a:blip r:embed="rId9"/>
                <a:stretch>
                  <a:fillRect l="-3049" r="-2439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5D095A4E-E63D-48BB-AA7E-D61CE0B60421}"/>
                  </a:ext>
                </a:extLst>
              </p:cNvPr>
              <p:cNvSpPr txBox="1"/>
              <p:nvPr/>
            </p:nvSpPr>
            <p:spPr>
              <a:xfrm>
                <a:off x="2689502" y="1463931"/>
                <a:ext cx="10772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5D095A4E-E63D-48BB-AA7E-D61CE0B60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502" y="1463931"/>
                <a:ext cx="1077282" cy="307777"/>
              </a:xfrm>
              <a:prstGeom prst="rect">
                <a:avLst/>
              </a:prstGeom>
              <a:blipFill>
                <a:blip r:embed="rId10"/>
                <a:stretch>
                  <a:fillRect l="-2825"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DD56943E-08AC-4D11-8AC2-1CDE8CC05DC7}"/>
                  </a:ext>
                </a:extLst>
              </p:cNvPr>
              <p:cNvSpPr txBox="1"/>
              <p:nvPr/>
            </p:nvSpPr>
            <p:spPr>
              <a:xfrm>
                <a:off x="9355918" y="3480350"/>
                <a:ext cx="1059008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DD56943E-08AC-4D11-8AC2-1CDE8CC0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18" y="3480350"/>
                <a:ext cx="1059008" cy="332399"/>
              </a:xfrm>
              <a:prstGeom prst="rect">
                <a:avLst/>
              </a:prstGeom>
              <a:blipFill>
                <a:blip r:embed="rId11"/>
                <a:stretch>
                  <a:fillRect l="-2890" r="-4624" b="-2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976C739-A992-4FD2-9B5C-D4A2CA86757F}"/>
              </a:ext>
            </a:extLst>
          </p:cNvPr>
          <p:cNvSpPr/>
          <p:nvPr/>
        </p:nvSpPr>
        <p:spPr>
          <a:xfrm>
            <a:off x="6070021" y="578505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</a:rPr>
              <a:t>Input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D6D97E2-8B9B-4FE6-A18D-106DD8C4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74</a:t>
            </a:fld>
            <a:endParaRPr kumimoji="1" lang="zh-TW" altLang="en-US"/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933E44E9-1550-4F58-A1EE-2BD104700B33}"/>
              </a:ext>
            </a:extLst>
          </p:cNvPr>
          <p:cNvGrpSpPr/>
          <p:nvPr/>
        </p:nvGrpSpPr>
        <p:grpSpPr>
          <a:xfrm>
            <a:off x="5664788" y="2323338"/>
            <a:ext cx="557164" cy="504056"/>
            <a:chOff x="654574" y="2778777"/>
            <a:chExt cx="557164" cy="504056"/>
          </a:xfrm>
        </p:grpSpPr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A7F2D45A-B6A0-4115-A110-213EA71638A0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9" name="弧形接點 21">
              <a:extLst>
                <a:ext uri="{FF2B5EF4-FFF2-40B4-BE49-F238E27FC236}">
                  <a16:creationId xmlns:a16="http://schemas.microsoft.com/office/drawing/2014/main" id="{6362A753-7535-4490-AD11-6E898C37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21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Final Structure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3465700" y="6031122"/>
            <a:ext cx="907572" cy="461665"/>
            <a:chOff x="4765592" y="6396335"/>
            <a:chExt cx="907572" cy="461665"/>
          </a:xfrm>
        </p:grpSpPr>
        <p:sp>
          <p:nvSpPr>
            <p:cNvPr id="62" name="矩形 6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64" name="矩形 63"/>
          <p:cNvSpPr/>
          <p:nvPr/>
        </p:nvSpPr>
        <p:spPr>
          <a:xfrm>
            <a:off x="3905653" y="489202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67" name="矩形 66"/>
          <p:cNvSpPr/>
          <p:nvPr/>
        </p:nvSpPr>
        <p:spPr>
          <a:xfrm>
            <a:off x="3012807" y="489202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77" name="群組 76"/>
          <p:cNvGrpSpPr/>
          <p:nvPr/>
        </p:nvGrpSpPr>
        <p:grpSpPr>
          <a:xfrm>
            <a:off x="3707592" y="3881809"/>
            <a:ext cx="438150" cy="438150"/>
            <a:chOff x="6656524" y="2699227"/>
            <a:chExt cx="438150" cy="438150"/>
          </a:xfrm>
        </p:grpSpPr>
        <p:sp>
          <p:nvSpPr>
            <p:cNvPr id="78" name="橢圓 7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矩形 80"/>
          <p:cNvSpPr/>
          <p:nvPr/>
        </p:nvSpPr>
        <p:spPr>
          <a:xfrm>
            <a:off x="2128347" y="489202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790113" y="489721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86" name="群組 85"/>
          <p:cNvGrpSpPr/>
          <p:nvPr/>
        </p:nvGrpSpPr>
        <p:grpSpPr>
          <a:xfrm>
            <a:off x="2269272" y="2909685"/>
            <a:ext cx="438150" cy="438150"/>
            <a:chOff x="6656524" y="2699227"/>
            <a:chExt cx="438150" cy="438150"/>
          </a:xfrm>
        </p:grpSpPr>
        <p:sp>
          <p:nvSpPr>
            <p:cNvPr id="95" name="橢圓 9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字方塊 9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群組 103"/>
          <p:cNvGrpSpPr/>
          <p:nvPr/>
        </p:nvGrpSpPr>
        <p:grpSpPr>
          <a:xfrm>
            <a:off x="3686578" y="2896468"/>
            <a:ext cx="438150" cy="438150"/>
            <a:chOff x="6656524" y="2699227"/>
            <a:chExt cx="438150" cy="438150"/>
          </a:xfrm>
        </p:grpSpPr>
        <p:sp>
          <p:nvSpPr>
            <p:cNvPr id="107" name="橢圓 10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113"/>
          <p:cNvGrpSpPr/>
          <p:nvPr/>
        </p:nvGrpSpPr>
        <p:grpSpPr>
          <a:xfrm>
            <a:off x="4945340" y="2904919"/>
            <a:ext cx="438150" cy="438150"/>
            <a:chOff x="6656524" y="2699227"/>
            <a:chExt cx="438150" cy="438150"/>
          </a:xfrm>
        </p:grpSpPr>
        <p:sp>
          <p:nvSpPr>
            <p:cNvPr id="115" name="橢圓 11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矩形 116"/>
          <p:cNvSpPr/>
          <p:nvPr/>
        </p:nvSpPr>
        <p:spPr>
          <a:xfrm>
            <a:off x="4806982" y="1567372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文字方塊 117"/>
          <p:cNvSpPr txBox="1"/>
          <p:nvPr/>
        </p:nvSpPr>
        <p:spPr>
          <a:xfrm>
            <a:off x="4708158" y="155298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19" name="圖片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696" y="3918681"/>
            <a:ext cx="371475" cy="371475"/>
          </a:xfrm>
          <a:prstGeom prst="rect">
            <a:avLst/>
          </a:prstGeom>
        </p:spPr>
      </p:pic>
      <p:pic>
        <p:nvPicPr>
          <p:cNvPr id="120" name="圖片 1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516" y="3915147"/>
            <a:ext cx="371475" cy="371475"/>
          </a:xfrm>
          <a:prstGeom prst="rect">
            <a:avLst/>
          </a:prstGeom>
        </p:spPr>
      </p:pic>
      <p:pic>
        <p:nvPicPr>
          <p:cNvPr id="121" name="圖片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121" y="3915146"/>
            <a:ext cx="371475" cy="371475"/>
          </a:xfrm>
          <a:prstGeom prst="rect">
            <a:avLst/>
          </a:prstGeom>
        </p:spPr>
      </p:pic>
      <p:pic>
        <p:nvPicPr>
          <p:cNvPr id="122" name="圖片 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221" y="2922139"/>
            <a:ext cx="371475" cy="371475"/>
          </a:xfrm>
          <a:prstGeom prst="rect">
            <a:avLst/>
          </a:prstGeom>
        </p:spPr>
      </p:pic>
      <p:cxnSp>
        <p:nvCxnSpPr>
          <p:cNvPr id="123" name="直線單箭頭接點 122"/>
          <p:cNvCxnSpPr/>
          <p:nvPr/>
        </p:nvCxnSpPr>
        <p:spPr>
          <a:xfrm flipH="1" flipV="1">
            <a:off x="2481505" y="429647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 flipH="1" flipV="1">
            <a:off x="2487667" y="332403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endCxn id="107" idx="2"/>
          </p:cNvCxnSpPr>
          <p:nvPr/>
        </p:nvCxnSpPr>
        <p:spPr>
          <a:xfrm flipV="1">
            <a:off x="2732733" y="3115543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endCxn id="78" idx="4"/>
          </p:cNvCxnSpPr>
          <p:nvPr/>
        </p:nvCxnSpPr>
        <p:spPr>
          <a:xfrm flipH="1" flipV="1">
            <a:off x="3926667" y="4319959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/>
          <p:nvPr/>
        </p:nvCxnSpPr>
        <p:spPr>
          <a:xfrm flipH="1" flipV="1">
            <a:off x="3348432" y="428342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H="1" flipV="1">
            <a:off x="3923704" y="32689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endCxn id="78" idx="2"/>
          </p:cNvCxnSpPr>
          <p:nvPr/>
        </p:nvCxnSpPr>
        <p:spPr>
          <a:xfrm>
            <a:off x="3510830" y="4087310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H="1" flipV="1">
            <a:off x="5150112" y="425604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H="1" flipV="1">
            <a:off x="5161437" y="334471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/>
          <p:nvPr/>
        </p:nvCxnSpPr>
        <p:spPr>
          <a:xfrm>
            <a:off x="4165413" y="310787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/>
          <p:nvPr/>
        </p:nvCxnSpPr>
        <p:spPr>
          <a:xfrm>
            <a:off x="4723868" y="3120174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向下箭號 133"/>
          <p:cNvSpPr/>
          <p:nvPr/>
        </p:nvSpPr>
        <p:spPr>
          <a:xfrm flipV="1">
            <a:off x="4960121" y="2093463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向下箭號 134"/>
          <p:cNvSpPr/>
          <p:nvPr/>
        </p:nvSpPr>
        <p:spPr>
          <a:xfrm rot="2610135" flipV="1">
            <a:off x="4681105" y="5334399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向下箭號 135"/>
          <p:cNvSpPr/>
          <p:nvPr/>
        </p:nvSpPr>
        <p:spPr>
          <a:xfrm rot="19634133" flipV="1">
            <a:off x="3290897" y="5355192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向下箭號 136"/>
          <p:cNvSpPr/>
          <p:nvPr/>
        </p:nvSpPr>
        <p:spPr>
          <a:xfrm rot="1779305" flipV="1">
            <a:off x="3982775" y="5360581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向下箭號 137"/>
          <p:cNvSpPr/>
          <p:nvPr/>
        </p:nvSpPr>
        <p:spPr>
          <a:xfrm rot="18851723" flipV="1">
            <a:off x="2517392" y="5323035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7515403" y="6033980"/>
            <a:ext cx="907572" cy="461665"/>
            <a:chOff x="4765592" y="6396335"/>
            <a:chExt cx="907572" cy="461665"/>
          </a:xfrm>
        </p:grpSpPr>
        <p:sp>
          <p:nvSpPr>
            <p:cNvPr id="140" name="矩形 139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42" name="矩形 141"/>
          <p:cNvSpPr/>
          <p:nvPr/>
        </p:nvSpPr>
        <p:spPr>
          <a:xfrm>
            <a:off x="7955356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3" name="矩形 142"/>
          <p:cNvSpPr/>
          <p:nvPr/>
        </p:nvSpPr>
        <p:spPr>
          <a:xfrm>
            <a:off x="7062510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44" name="群組 143"/>
          <p:cNvGrpSpPr/>
          <p:nvPr/>
        </p:nvGrpSpPr>
        <p:grpSpPr>
          <a:xfrm>
            <a:off x="7757295" y="3884667"/>
            <a:ext cx="438150" cy="438150"/>
            <a:chOff x="6656524" y="2699227"/>
            <a:chExt cx="438150" cy="438150"/>
          </a:xfrm>
        </p:grpSpPr>
        <p:sp>
          <p:nvSpPr>
            <p:cNvPr id="145" name="橢圓 14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7" name="矩形 146"/>
          <p:cNvSpPr/>
          <p:nvPr/>
        </p:nvSpPr>
        <p:spPr>
          <a:xfrm>
            <a:off x="6178050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8" name="矩形 147"/>
          <p:cNvSpPr/>
          <p:nvPr/>
        </p:nvSpPr>
        <p:spPr>
          <a:xfrm>
            <a:off x="8839816" y="49000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49" name="群組 148"/>
          <p:cNvGrpSpPr/>
          <p:nvPr/>
        </p:nvGrpSpPr>
        <p:grpSpPr>
          <a:xfrm>
            <a:off x="6318975" y="291254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群組 151"/>
          <p:cNvGrpSpPr/>
          <p:nvPr/>
        </p:nvGrpSpPr>
        <p:grpSpPr>
          <a:xfrm>
            <a:off x="7736281" y="2899326"/>
            <a:ext cx="438150" cy="438150"/>
            <a:chOff x="6656524" y="2699227"/>
            <a:chExt cx="438150" cy="438150"/>
          </a:xfrm>
        </p:grpSpPr>
        <p:sp>
          <p:nvSpPr>
            <p:cNvPr id="153" name="橢圓 1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群組 154"/>
          <p:cNvGrpSpPr/>
          <p:nvPr/>
        </p:nvGrpSpPr>
        <p:grpSpPr>
          <a:xfrm>
            <a:off x="8995043" y="2907777"/>
            <a:ext cx="438150" cy="438150"/>
            <a:chOff x="6656524" y="2699227"/>
            <a:chExt cx="438150" cy="438150"/>
          </a:xfrm>
        </p:grpSpPr>
        <p:sp>
          <p:nvSpPr>
            <p:cNvPr id="156" name="橢圓 1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字方塊 156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群組 157"/>
          <p:cNvGrpSpPr/>
          <p:nvPr/>
        </p:nvGrpSpPr>
        <p:grpSpPr>
          <a:xfrm>
            <a:off x="8802463" y="1555741"/>
            <a:ext cx="907572" cy="461665"/>
            <a:chOff x="7533985" y="1397855"/>
            <a:chExt cx="907572" cy="461665"/>
          </a:xfrm>
        </p:grpSpPr>
        <p:sp>
          <p:nvSpPr>
            <p:cNvPr id="159" name="矩形 158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64" name="圖片 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399" y="3921539"/>
            <a:ext cx="371475" cy="371475"/>
          </a:xfrm>
          <a:prstGeom prst="rect">
            <a:avLst/>
          </a:prstGeom>
        </p:spPr>
      </p:pic>
      <p:pic>
        <p:nvPicPr>
          <p:cNvPr id="165" name="圖片 1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219" y="3918005"/>
            <a:ext cx="371475" cy="371475"/>
          </a:xfrm>
          <a:prstGeom prst="rect">
            <a:avLst/>
          </a:prstGeom>
        </p:spPr>
      </p:pic>
      <p:pic>
        <p:nvPicPr>
          <p:cNvPr id="166" name="圖片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9824" y="3918004"/>
            <a:ext cx="371475" cy="371475"/>
          </a:xfrm>
          <a:prstGeom prst="rect">
            <a:avLst/>
          </a:prstGeom>
        </p:spPr>
      </p:pic>
      <p:pic>
        <p:nvPicPr>
          <p:cNvPr id="167" name="圖片 1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924" y="2924997"/>
            <a:ext cx="371475" cy="371475"/>
          </a:xfrm>
          <a:prstGeom prst="rect">
            <a:avLst/>
          </a:prstGeom>
        </p:spPr>
      </p:pic>
      <p:cxnSp>
        <p:nvCxnSpPr>
          <p:cNvPr id="168" name="直線單箭頭接點 167"/>
          <p:cNvCxnSpPr/>
          <p:nvPr/>
        </p:nvCxnSpPr>
        <p:spPr>
          <a:xfrm flipH="1" flipV="1">
            <a:off x="6531208" y="429933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H="1" flipV="1">
            <a:off x="6537370" y="33268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endCxn id="153" idx="2"/>
          </p:cNvCxnSpPr>
          <p:nvPr/>
        </p:nvCxnSpPr>
        <p:spPr>
          <a:xfrm flipV="1">
            <a:off x="6782436" y="3118401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endCxn id="145" idx="4"/>
          </p:cNvCxnSpPr>
          <p:nvPr/>
        </p:nvCxnSpPr>
        <p:spPr>
          <a:xfrm flipH="1" flipV="1">
            <a:off x="7976370" y="4322817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 flipH="1" flipV="1">
            <a:off x="7398135" y="428628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/>
          <p:nvPr/>
        </p:nvCxnSpPr>
        <p:spPr>
          <a:xfrm flipH="1" flipV="1">
            <a:off x="7973407" y="327184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endCxn id="145" idx="2"/>
          </p:cNvCxnSpPr>
          <p:nvPr/>
        </p:nvCxnSpPr>
        <p:spPr>
          <a:xfrm>
            <a:off x="7560533" y="4090168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/>
          <p:nvPr/>
        </p:nvCxnSpPr>
        <p:spPr>
          <a:xfrm flipH="1" flipV="1">
            <a:off x="9199815" y="425889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/>
          <p:nvPr/>
        </p:nvCxnSpPr>
        <p:spPr>
          <a:xfrm flipH="1" flipV="1">
            <a:off x="9211140" y="3347570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/>
          <p:nvPr/>
        </p:nvCxnSpPr>
        <p:spPr>
          <a:xfrm>
            <a:off x="8215116" y="3110734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/>
          <p:nvPr/>
        </p:nvCxnSpPr>
        <p:spPr>
          <a:xfrm>
            <a:off x="8773571" y="3123032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向下箭號 186"/>
          <p:cNvSpPr/>
          <p:nvPr/>
        </p:nvSpPr>
        <p:spPr>
          <a:xfrm flipV="1">
            <a:off x="9009824" y="2096321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向下箭號 187"/>
          <p:cNvSpPr/>
          <p:nvPr/>
        </p:nvSpPr>
        <p:spPr>
          <a:xfrm rot="2610135" flipV="1">
            <a:off x="8730808" y="5337257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向下箭號 189"/>
          <p:cNvSpPr/>
          <p:nvPr/>
        </p:nvSpPr>
        <p:spPr>
          <a:xfrm rot="19634133" flipV="1">
            <a:off x="7340600" y="5358050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向下箭號 190"/>
          <p:cNvSpPr/>
          <p:nvPr/>
        </p:nvSpPr>
        <p:spPr>
          <a:xfrm rot="1779305" flipV="1">
            <a:off x="8032478" y="5363439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向下箭號 193"/>
          <p:cNvSpPr/>
          <p:nvPr/>
        </p:nvSpPr>
        <p:spPr>
          <a:xfrm rot="18851723" flipV="1">
            <a:off x="6567095" y="5325893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5" name="群組 194"/>
          <p:cNvGrpSpPr/>
          <p:nvPr/>
        </p:nvGrpSpPr>
        <p:grpSpPr>
          <a:xfrm>
            <a:off x="6695288" y="6043638"/>
            <a:ext cx="907572" cy="461665"/>
            <a:chOff x="4765592" y="6396335"/>
            <a:chExt cx="907572" cy="461665"/>
          </a:xfrm>
        </p:grpSpPr>
        <p:sp>
          <p:nvSpPr>
            <p:cNvPr id="196" name="矩形 19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9" name="群組 198"/>
          <p:cNvGrpSpPr/>
          <p:nvPr/>
        </p:nvGrpSpPr>
        <p:grpSpPr>
          <a:xfrm>
            <a:off x="2669991" y="6021423"/>
            <a:ext cx="907572" cy="461665"/>
            <a:chOff x="4765592" y="6396335"/>
            <a:chExt cx="907572" cy="461665"/>
          </a:xfrm>
        </p:grpSpPr>
        <p:sp>
          <p:nvSpPr>
            <p:cNvPr id="200" name="矩形 199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1" name="文字方塊 200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5" name="手繪多邊形 204"/>
          <p:cNvSpPr/>
          <p:nvPr/>
        </p:nvSpPr>
        <p:spPr>
          <a:xfrm>
            <a:off x="9461067" y="3065413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手繪多邊形 205"/>
          <p:cNvSpPr/>
          <p:nvPr/>
        </p:nvSpPr>
        <p:spPr>
          <a:xfrm>
            <a:off x="1209568" y="3101381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手繪多邊形 209"/>
          <p:cNvSpPr/>
          <p:nvPr/>
        </p:nvSpPr>
        <p:spPr>
          <a:xfrm>
            <a:off x="5428057" y="3170044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1" name="群組 210"/>
          <p:cNvGrpSpPr/>
          <p:nvPr/>
        </p:nvGrpSpPr>
        <p:grpSpPr>
          <a:xfrm>
            <a:off x="1234145" y="2275395"/>
            <a:ext cx="907572" cy="461665"/>
            <a:chOff x="4775004" y="6396335"/>
            <a:chExt cx="907572" cy="461665"/>
          </a:xfrm>
        </p:grpSpPr>
        <p:sp>
          <p:nvSpPr>
            <p:cNvPr id="212" name="矩形 21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4" name="群組 213"/>
          <p:cNvGrpSpPr/>
          <p:nvPr/>
        </p:nvGrpSpPr>
        <p:grpSpPr>
          <a:xfrm>
            <a:off x="5424133" y="2236828"/>
            <a:ext cx="907572" cy="461665"/>
            <a:chOff x="4775004" y="6396335"/>
            <a:chExt cx="907572" cy="461665"/>
          </a:xfrm>
        </p:grpSpPr>
        <p:sp>
          <p:nvSpPr>
            <p:cNvPr id="215" name="矩形 2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文字方塊 2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7" name="群組 216"/>
          <p:cNvGrpSpPr/>
          <p:nvPr/>
        </p:nvGrpSpPr>
        <p:grpSpPr>
          <a:xfrm>
            <a:off x="9605396" y="2253986"/>
            <a:ext cx="907572" cy="461665"/>
            <a:chOff x="4775004" y="6396335"/>
            <a:chExt cx="907572" cy="461665"/>
          </a:xfrm>
        </p:grpSpPr>
        <p:sp>
          <p:nvSpPr>
            <p:cNvPr id="218" name="矩形 2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0" name="手繪多邊形 219"/>
          <p:cNvSpPr/>
          <p:nvPr/>
        </p:nvSpPr>
        <p:spPr>
          <a:xfrm>
            <a:off x="3924592" y="2493829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手繪多邊形 220"/>
          <p:cNvSpPr/>
          <p:nvPr/>
        </p:nvSpPr>
        <p:spPr>
          <a:xfrm>
            <a:off x="8027016" y="2486990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手繪多邊形 223"/>
          <p:cNvSpPr/>
          <p:nvPr/>
        </p:nvSpPr>
        <p:spPr>
          <a:xfrm>
            <a:off x="2023221" y="2522784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手繪多邊形 224"/>
          <p:cNvSpPr/>
          <p:nvPr/>
        </p:nvSpPr>
        <p:spPr>
          <a:xfrm rot="523080">
            <a:off x="6154465" y="2514762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F453BA6-B278-4B78-9371-F44BF8C2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1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Final Structure</a:t>
            </a:r>
          </a:p>
        </p:txBody>
      </p:sp>
      <p:grpSp>
        <p:nvGrpSpPr>
          <p:cNvPr id="139" name="群組 138"/>
          <p:cNvGrpSpPr/>
          <p:nvPr/>
        </p:nvGrpSpPr>
        <p:grpSpPr>
          <a:xfrm>
            <a:off x="7515403" y="6033980"/>
            <a:ext cx="907572" cy="461665"/>
            <a:chOff x="4765592" y="6396335"/>
            <a:chExt cx="907572" cy="461665"/>
          </a:xfrm>
        </p:grpSpPr>
        <p:sp>
          <p:nvSpPr>
            <p:cNvPr id="140" name="矩形 139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文字方塊 140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2" name="矩形 141"/>
          <p:cNvSpPr/>
          <p:nvPr/>
        </p:nvSpPr>
        <p:spPr>
          <a:xfrm>
            <a:off x="7955356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3" name="矩形 142"/>
          <p:cNvSpPr/>
          <p:nvPr/>
        </p:nvSpPr>
        <p:spPr>
          <a:xfrm>
            <a:off x="7062510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44" name="群組 143"/>
          <p:cNvGrpSpPr/>
          <p:nvPr/>
        </p:nvGrpSpPr>
        <p:grpSpPr>
          <a:xfrm>
            <a:off x="7757295" y="3884667"/>
            <a:ext cx="438150" cy="438150"/>
            <a:chOff x="6656524" y="2699227"/>
            <a:chExt cx="438150" cy="438150"/>
          </a:xfrm>
        </p:grpSpPr>
        <p:sp>
          <p:nvSpPr>
            <p:cNvPr id="145" name="橢圓 14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7" name="矩形 146"/>
          <p:cNvSpPr/>
          <p:nvPr/>
        </p:nvSpPr>
        <p:spPr>
          <a:xfrm>
            <a:off x="6178050" y="489487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8" name="矩形 147"/>
          <p:cNvSpPr/>
          <p:nvPr/>
        </p:nvSpPr>
        <p:spPr>
          <a:xfrm>
            <a:off x="8839816" y="49000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49" name="群組 148"/>
          <p:cNvGrpSpPr/>
          <p:nvPr/>
        </p:nvGrpSpPr>
        <p:grpSpPr>
          <a:xfrm>
            <a:off x="6318975" y="291254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群組 151"/>
          <p:cNvGrpSpPr/>
          <p:nvPr/>
        </p:nvGrpSpPr>
        <p:grpSpPr>
          <a:xfrm>
            <a:off x="7736281" y="2899326"/>
            <a:ext cx="438150" cy="438150"/>
            <a:chOff x="6656524" y="2699227"/>
            <a:chExt cx="438150" cy="438150"/>
          </a:xfrm>
        </p:grpSpPr>
        <p:sp>
          <p:nvSpPr>
            <p:cNvPr id="153" name="橢圓 1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" name="群組 154"/>
          <p:cNvGrpSpPr/>
          <p:nvPr/>
        </p:nvGrpSpPr>
        <p:grpSpPr>
          <a:xfrm>
            <a:off x="8995043" y="2907777"/>
            <a:ext cx="438150" cy="438150"/>
            <a:chOff x="6656524" y="2699227"/>
            <a:chExt cx="438150" cy="438150"/>
          </a:xfrm>
        </p:grpSpPr>
        <p:sp>
          <p:nvSpPr>
            <p:cNvPr id="156" name="橢圓 1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文字方塊 156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8" name="群組 157"/>
          <p:cNvGrpSpPr/>
          <p:nvPr/>
        </p:nvGrpSpPr>
        <p:grpSpPr>
          <a:xfrm>
            <a:off x="8802463" y="1555741"/>
            <a:ext cx="907572" cy="461665"/>
            <a:chOff x="7533985" y="1397855"/>
            <a:chExt cx="907572" cy="461665"/>
          </a:xfrm>
        </p:grpSpPr>
        <p:sp>
          <p:nvSpPr>
            <p:cNvPr id="159" name="矩形 158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pic>
        <p:nvPicPr>
          <p:cNvPr id="164" name="圖片 1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2399" y="3921539"/>
            <a:ext cx="371475" cy="371475"/>
          </a:xfrm>
          <a:prstGeom prst="rect">
            <a:avLst/>
          </a:prstGeom>
        </p:spPr>
      </p:pic>
      <p:pic>
        <p:nvPicPr>
          <p:cNvPr id="165" name="圖片 1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8219" y="3918005"/>
            <a:ext cx="371475" cy="371475"/>
          </a:xfrm>
          <a:prstGeom prst="rect">
            <a:avLst/>
          </a:prstGeom>
        </p:spPr>
      </p:pic>
      <p:pic>
        <p:nvPicPr>
          <p:cNvPr id="166" name="圖片 1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9824" y="3918004"/>
            <a:ext cx="371475" cy="371475"/>
          </a:xfrm>
          <a:prstGeom prst="rect">
            <a:avLst/>
          </a:prstGeom>
        </p:spPr>
      </p:pic>
      <p:pic>
        <p:nvPicPr>
          <p:cNvPr id="167" name="圖片 1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3924" y="2924997"/>
            <a:ext cx="371475" cy="371475"/>
          </a:xfrm>
          <a:prstGeom prst="rect">
            <a:avLst/>
          </a:prstGeom>
        </p:spPr>
      </p:pic>
      <p:cxnSp>
        <p:nvCxnSpPr>
          <p:cNvPr id="168" name="直線單箭頭接點 167"/>
          <p:cNvCxnSpPr/>
          <p:nvPr/>
        </p:nvCxnSpPr>
        <p:spPr>
          <a:xfrm flipH="1" flipV="1">
            <a:off x="6531208" y="429933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H="1" flipV="1">
            <a:off x="6537370" y="33268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>
            <a:endCxn id="153" idx="2"/>
          </p:cNvCxnSpPr>
          <p:nvPr/>
        </p:nvCxnSpPr>
        <p:spPr>
          <a:xfrm flipV="1">
            <a:off x="6782436" y="3118401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單箭頭接點 170"/>
          <p:cNvCxnSpPr>
            <a:endCxn id="145" idx="4"/>
          </p:cNvCxnSpPr>
          <p:nvPr/>
        </p:nvCxnSpPr>
        <p:spPr>
          <a:xfrm flipH="1" flipV="1">
            <a:off x="7976370" y="4322817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 flipH="1" flipV="1">
            <a:off x="7398135" y="428628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單箭頭接點 172"/>
          <p:cNvCxnSpPr/>
          <p:nvPr/>
        </p:nvCxnSpPr>
        <p:spPr>
          <a:xfrm flipH="1" flipV="1">
            <a:off x="7973407" y="3271842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/>
          <p:cNvCxnSpPr>
            <a:endCxn id="145" idx="2"/>
          </p:cNvCxnSpPr>
          <p:nvPr/>
        </p:nvCxnSpPr>
        <p:spPr>
          <a:xfrm>
            <a:off x="7560533" y="4090168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單箭頭接點 181"/>
          <p:cNvCxnSpPr/>
          <p:nvPr/>
        </p:nvCxnSpPr>
        <p:spPr>
          <a:xfrm flipH="1" flipV="1">
            <a:off x="9199815" y="425889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/>
          <p:cNvCxnSpPr/>
          <p:nvPr/>
        </p:nvCxnSpPr>
        <p:spPr>
          <a:xfrm flipH="1" flipV="1">
            <a:off x="9211140" y="3347570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單箭頭接點 183"/>
          <p:cNvCxnSpPr/>
          <p:nvPr/>
        </p:nvCxnSpPr>
        <p:spPr>
          <a:xfrm>
            <a:off x="8215116" y="3110734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/>
          <p:nvPr/>
        </p:nvCxnSpPr>
        <p:spPr>
          <a:xfrm>
            <a:off x="8773571" y="3123032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向下箭號 186"/>
          <p:cNvSpPr/>
          <p:nvPr/>
        </p:nvSpPr>
        <p:spPr>
          <a:xfrm flipV="1">
            <a:off x="9009824" y="2096321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向下箭號 187"/>
          <p:cNvSpPr/>
          <p:nvPr/>
        </p:nvSpPr>
        <p:spPr>
          <a:xfrm rot="2610135" flipV="1">
            <a:off x="8730808" y="5337257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向下箭號 189"/>
          <p:cNvSpPr/>
          <p:nvPr/>
        </p:nvSpPr>
        <p:spPr>
          <a:xfrm rot="19634133" flipV="1">
            <a:off x="7340600" y="5358050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向下箭號 190"/>
          <p:cNvSpPr/>
          <p:nvPr/>
        </p:nvSpPr>
        <p:spPr>
          <a:xfrm rot="1779305" flipV="1">
            <a:off x="8032478" y="5363439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向下箭號 193"/>
          <p:cNvSpPr/>
          <p:nvPr/>
        </p:nvSpPr>
        <p:spPr>
          <a:xfrm rot="18851723" flipV="1">
            <a:off x="6567095" y="5325893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5" name="群組 194"/>
          <p:cNvGrpSpPr/>
          <p:nvPr/>
        </p:nvGrpSpPr>
        <p:grpSpPr>
          <a:xfrm>
            <a:off x="6695288" y="6043638"/>
            <a:ext cx="907572" cy="461665"/>
            <a:chOff x="4765592" y="6396335"/>
            <a:chExt cx="907572" cy="461665"/>
          </a:xfrm>
        </p:grpSpPr>
        <p:sp>
          <p:nvSpPr>
            <p:cNvPr id="196" name="矩形 19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7" name="文字方塊 19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5" name="手繪多邊形 204"/>
          <p:cNvSpPr/>
          <p:nvPr/>
        </p:nvSpPr>
        <p:spPr>
          <a:xfrm>
            <a:off x="9461067" y="3065413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手繪多邊形 209"/>
          <p:cNvSpPr/>
          <p:nvPr/>
        </p:nvSpPr>
        <p:spPr>
          <a:xfrm>
            <a:off x="4992728" y="3617992"/>
            <a:ext cx="1787925" cy="2628786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4" name="群組 213"/>
          <p:cNvGrpSpPr/>
          <p:nvPr/>
        </p:nvGrpSpPr>
        <p:grpSpPr>
          <a:xfrm>
            <a:off x="5424133" y="2236828"/>
            <a:ext cx="907572" cy="461665"/>
            <a:chOff x="4775004" y="6396335"/>
            <a:chExt cx="907572" cy="461665"/>
          </a:xfrm>
        </p:grpSpPr>
        <p:sp>
          <p:nvSpPr>
            <p:cNvPr id="215" name="矩形 2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6" name="文字方塊 2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7" name="群組 216"/>
          <p:cNvGrpSpPr/>
          <p:nvPr/>
        </p:nvGrpSpPr>
        <p:grpSpPr>
          <a:xfrm>
            <a:off x="9605396" y="2253986"/>
            <a:ext cx="907572" cy="461665"/>
            <a:chOff x="4775004" y="6396335"/>
            <a:chExt cx="907572" cy="461665"/>
          </a:xfrm>
        </p:grpSpPr>
        <p:sp>
          <p:nvSpPr>
            <p:cNvPr id="218" name="矩形 2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9" name="文字方塊 2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0" name="手繪多邊形 219"/>
          <p:cNvSpPr/>
          <p:nvPr/>
        </p:nvSpPr>
        <p:spPr>
          <a:xfrm>
            <a:off x="4751353" y="2461088"/>
            <a:ext cx="720000" cy="45719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手繪多邊形 220"/>
          <p:cNvSpPr/>
          <p:nvPr/>
        </p:nvSpPr>
        <p:spPr>
          <a:xfrm>
            <a:off x="8027016" y="2486990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手繪多邊形 224"/>
          <p:cNvSpPr/>
          <p:nvPr/>
        </p:nvSpPr>
        <p:spPr>
          <a:xfrm rot="523080">
            <a:off x="6154465" y="2514762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F453BA6-B278-4B78-9371-F44BF8C2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76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流程圖: 磁碟 236">
                <a:extLst>
                  <a:ext uri="{FF2B5EF4-FFF2-40B4-BE49-F238E27FC236}">
                    <a16:creationId xmlns:a16="http://schemas.microsoft.com/office/drawing/2014/main" id="{767622E6-67A7-4235-B9DB-383CED0B46A3}"/>
                  </a:ext>
                </a:extLst>
              </p:cNvPr>
              <p:cNvSpPr/>
              <p:nvPr/>
            </p:nvSpPr>
            <p:spPr>
              <a:xfrm>
                <a:off x="1474528" y="3769755"/>
                <a:ext cx="950627" cy="784431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TW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7" name="流程圖: 磁碟 236">
                <a:extLst>
                  <a:ext uri="{FF2B5EF4-FFF2-40B4-BE49-F238E27FC236}">
                    <a16:creationId xmlns:a16="http://schemas.microsoft.com/office/drawing/2014/main" id="{767622E6-67A7-4235-B9DB-383CED0B4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528" y="3769755"/>
                <a:ext cx="950627" cy="784431"/>
              </a:xfrm>
              <a:prstGeom prst="flowChartMagneticDisk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8" name="直線單箭頭接點 237">
            <a:extLst>
              <a:ext uri="{FF2B5EF4-FFF2-40B4-BE49-F238E27FC236}">
                <a16:creationId xmlns:a16="http://schemas.microsoft.com/office/drawing/2014/main" id="{AB8A541A-9F0A-4819-A3CD-0B9BD88F61CD}"/>
              </a:ext>
            </a:extLst>
          </p:cNvPr>
          <p:cNvCxnSpPr>
            <a:cxnSpLocks/>
            <a:stCxn id="269" idx="0"/>
            <a:endCxn id="249" idx="4"/>
          </p:cNvCxnSpPr>
          <p:nvPr/>
        </p:nvCxnSpPr>
        <p:spPr>
          <a:xfrm flipV="1">
            <a:off x="1941535" y="5235944"/>
            <a:ext cx="416" cy="2760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直線單箭頭接點 238">
            <a:extLst>
              <a:ext uri="{FF2B5EF4-FFF2-40B4-BE49-F238E27FC236}">
                <a16:creationId xmlns:a16="http://schemas.microsoft.com/office/drawing/2014/main" id="{603A72AE-3838-4DE2-8414-258F935CE190}"/>
              </a:ext>
            </a:extLst>
          </p:cNvPr>
          <p:cNvCxnSpPr>
            <a:cxnSpLocks/>
            <a:stCxn id="249" idx="0"/>
            <a:endCxn id="237" idx="3"/>
          </p:cNvCxnSpPr>
          <p:nvPr/>
        </p:nvCxnSpPr>
        <p:spPr>
          <a:xfrm flipV="1">
            <a:off x="1941951" y="4554186"/>
            <a:ext cx="7891" cy="5633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線單箭頭接點 239">
            <a:extLst>
              <a:ext uri="{FF2B5EF4-FFF2-40B4-BE49-F238E27FC236}">
                <a16:creationId xmlns:a16="http://schemas.microsoft.com/office/drawing/2014/main" id="{0BA8DEC3-1384-4416-98B7-A9C8C4862928}"/>
              </a:ext>
            </a:extLst>
          </p:cNvPr>
          <p:cNvCxnSpPr>
            <a:cxnSpLocks/>
            <a:stCxn id="237" idx="1"/>
            <a:endCxn id="277" idx="4"/>
          </p:cNvCxnSpPr>
          <p:nvPr/>
        </p:nvCxnSpPr>
        <p:spPr>
          <a:xfrm flipV="1">
            <a:off x="1949841" y="3369775"/>
            <a:ext cx="4975" cy="399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直線單箭頭接點 240">
            <a:extLst>
              <a:ext uri="{FF2B5EF4-FFF2-40B4-BE49-F238E27FC236}">
                <a16:creationId xmlns:a16="http://schemas.microsoft.com/office/drawing/2014/main" id="{A0C1D32A-37E0-418F-8F18-1CBC5219F684}"/>
              </a:ext>
            </a:extLst>
          </p:cNvPr>
          <p:cNvCxnSpPr>
            <a:cxnSpLocks/>
            <a:stCxn id="250" idx="0"/>
            <a:endCxn id="285" idx="2"/>
          </p:cNvCxnSpPr>
          <p:nvPr/>
        </p:nvCxnSpPr>
        <p:spPr>
          <a:xfrm flipV="1">
            <a:off x="1953158" y="1055214"/>
            <a:ext cx="13700" cy="1311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C710F396-0958-44AA-AC20-A82AA901323B}"/>
              </a:ext>
            </a:extLst>
          </p:cNvPr>
          <p:cNvCxnSpPr>
            <a:cxnSpLocks/>
            <a:endCxn id="257" idx="2"/>
          </p:cNvCxnSpPr>
          <p:nvPr/>
        </p:nvCxnSpPr>
        <p:spPr>
          <a:xfrm>
            <a:off x="562549" y="2425836"/>
            <a:ext cx="5472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直線單箭頭接點 242">
            <a:extLst>
              <a:ext uri="{FF2B5EF4-FFF2-40B4-BE49-F238E27FC236}">
                <a16:creationId xmlns:a16="http://schemas.microsoft.com/office/drawing/2014/main" id="{DA44EED3-87F6-43E1-88FF-2A2E6170A3FD}"/>
              </a:ext>
            </a:extLst>
          </p:cNvPr>
          <p:cNvCxnSpPr>
            <a:cxnSpLocks/>
            <a:endCxn id="261" idx="6"/>
          </p:cNvCxnSpPr>
          <p:nvPr/>
        </p:nvCxnSpPr>
        <p:spPr>
          <a:xfrm flipH="1" flipV="1">
            <a:off x="3826154" y="4163450"/>
            <a:ext cx="459342" cy="4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接點: 弧形 243">
            <a:extLst>
              <a:ext uri="{FF2B5EF4-FFF2-40B4-BE49-F238E27FC236}">
                <a16:creationId xmlns:a16="http://schemas.microsoft.com/office/drawing/2014/main" id="{90F16234-C90B-4F6A-87F2-B99584E1443F}"/>
              </a:ext>
            </a:extLst>
          </p:cNvPr>
          <p:cNvCxnSpPr>
            <a:cxnSpLocks/>
            <a:stCxn id="237" idx="1"/>
            <a:endCxn id="265" idx="0"/>
          </p:cNvCxnSpPr>
          <p:nvPr/>
        </p:nvCxnSpPr>
        <p:spPr>
          <a:xfrm rot="16200000" flipH="1">
            <a:off x="2317817" y="3401779"/>
            <a:ext cx="334499" cy="1070451"/>
          </a:xfrm>
          <a:prstGeom prst="curvedConnector3">
            <a:avLst>
              <a:gd name="adj1" fmla="val -54718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接點: 弧形 244">
            <a:extLst>
              <a:ext uri="{FF2B5EF4-FFF2-40B4-BE49-F238E27FC236}">
                <a16:creationId xmlns:a16="http://schemas.microsoft.com/office/drawing/2014/main" id="{CE57C961-2E76-4232-9076-E6A88EAC0232}"/>
              </a:ext>
            </a:extLst>
          </p:cNvPr>
          <p:cNvCxnSpPr>
            <a:cxnSpLocks/>
            <a:stCxn id="265" idx="4"/>
            <a:endCxn id="237" idx="3"/>
          </p:cNvCxnSpPr>
          <p:nvPr/>
        </p:nvCxnSpPr>
        <p:spPr>
          <a:xfrm rot="5400000">
            <a:off x="2319296" y="3853191"/>
            <a:ext cx="331540" cy="1070451"/>
          </a:xfrm>
          <a:prstGeom prst="curvedConnector3">
            <a:avLst>
              <a:gd name="adj1" fmla="val 15520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AA63780B-8378-4BFE-8965-93D9A9F87006}"/>
              </a:ext>
            </a:extLst>
          </p:cNvPr>
          <p:cNvCxnSpPr>
            <a:cxnSpLocks/>
            <a:endCxn id="252" idx="2"/>
          </p:cNvCxnSpPr>
          <p:nvPr/>
        </p:nvCxnSpPr>
        <p:spPr>
          <a:xfrm flipV="1">
            <a:off x="494721" y="5181657"/>
            <a:ext cx="504594" cy="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4CDB690E-AB77-453F-8A0C-65AC07E94DC2}"/>
                  </a:ext>
                </a:extLst>
              </p:cNvPr>
              <p:cNvSpPr txBox="1"/>
              <p:nvPr/>
            </p:nvSpPr>
            <p:spPr>
              <a:xfrm>
                <a:off x="3180005" y="3786268"/>
                <a:ext cx="245772" cy="255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47" name="文字方塊 246">
                <a:extLst>
                  <a:ext uri="{FF2B5EF4-FFF2-40B4-BE49-F238E27FC236}">
                    <a16:creationId xmlns:a16="http://schemas.microsoft.com/office/drawing/2014/main" id="{4CDB690E-AB77-453F-8A0C-65AC07E94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005" y="3786268"/>
                <a:ext cx="245772" cy="255839"/>
              </a:xfrm>
              <a:prstGeom prst="rect">
                <a:avLst/>
              </a:prstGeom>
              <a:blipFill>
                <a:blip r:embed="rId16"/>
                <a:stretch>
                  <a:fillRect l="-12500" t="-4762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橢圓 248">
            <a:extLst>
              <a:ext uri="{FF2B5EF4-FFF2-40B4-BE49-F238E27FC236}">
                <a16:creationId xmlns:a16="http://schemas.microsoft.com/office/drawing/2014/main" id="{166E545A-2DC8-4C2A-B167-756F136090A4}"/>
              </a:ext>
            </a:extLst>
          </p:cNvPr>
          <p:cNvSpPr/>
          <p:nvPr/>
        </p:nvSpPr>
        <p:spPr>
          <a:xfrm>
            <a:off x="1896191" y="5117553"/>
            <a:ext cx="91520" cy="118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0" name="橢圓 249">
            <a:extLst>
              <a:ext uri="{FF2B5EF4-FFF2-40B4-BE49-F238E27FC236}">
                <a16:creationId xmlns:a16="http://schemas.microsoft.com/office/drawing/2014/main" id="{8C8A8F1F-93F4-445F-A56A-5B9BD2C5C496}"/>
              </a:ext>
            </a:extLst>
          </p:cNvPr>
          <p:cNvSpPr/>
          <p:nvPr/>
        </p:nvSpPr>
        <p:spPr>
          <a:xfrm>
            <a:off x="1907398" y="2366640"/>
            <a:ext cx="91520" cy="118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51" name="群組 250">
            <a:extLst>
              <a:ext uri="{FF2B5EF4-FFF2-40B4-BE49-F238E27FC236}">
                <a16:creationId xmlns:a16="http://schemas.microsoft.com/office/drawing/2014/main" id="{DCA9BC2E-422E-4B72-B541-85694E64830B}"/>
              </a:ext>
            </a:extLst>
          </p:cNvPr>
          <p:cNvGrpSpPr/>
          <p:nvPr/>
        </p:nvGrpSpPr>
        <p:grpSpPr>
          <a:xfrm>
            <a:off x="999315" y="4986587"/>
            <a:ext cx="368299" cy="390139"/>
            <a:chOff x="654574" y="2778777"/>
            <a:chExt cx="557164" cy="504056"/>
          </a:xfrm>
        </p:grpSpPr>
        <p:sp>
          <p:nvSpPr>
            <p:cNvPr id="252" name="橢圓 251">
              <a:extLst>
                <a:ext uri="{FF2B5EF4-FFF2-40B4-BE49-F238E27FC236}">
                  <a16:creationId xmlns:a16="http://schemas.microsoft.com/office/drawing/2014/main" id="{5C253A01-36CA-4F2D-B239-89E4A9E4BCDE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3" name="弧形接點 21">
              <a:extLst>
                <a:ext uri="{FF2B5EF4-FFF2-40B4-BE49-F238E27FC236}">
                  <a16:creationId xmlns:a16="http://schemas.microsoft.com/office/drawing/2014/main" id="{84544BDE-3A7D-4A13-AD4F-2D5C3E43CC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4" name="直線單箭頭接點 253">
            <a:extLst>
              <a:ext uri="{FF2B5EF4-FFF2-40B4-BE49-F238E27FC236}">
                <a16:creationId xmlns:a16="http://schemas.microsoft.com/office/drawing/2014/main" id="{443E4293-E539-4F5D-BE0B-E9BD664086EF}"/>
              </a:ext>
            </a:extLst>
          </p:cNvPr>
          <p:cNvCxnSpPr>
            <a:cxnSpLocks/>
            <a:stCxn id="252" idx="6"/>
            <a:endCxn id="249" idx="2"/>
          </p:cNvCxnSpPr>
          <p:nvPr/>
        </p:nvCxnSpPr>
        <p:spPr>
          <a:xfrm flipV="1">
            <a:off x="1367614" y="5176749"/>
            <a:ext cx="528577" cy="49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文字方塊 254">
                <a:extLst>
                  <a:ext uri="{FF2B5EF4-FFF2-40B4-BE49-F238E27FC236}">
                    <a16:creationId xmlns:a16="http://schemas.microsoft.com/office/drawing/2014/main" id="{5B68B589-9D49-4C80-98DC-A914A9C98938}"/>
                  </a:ext>
                </a:extLst>
              </p:cNvPr>
              <p:cNvSpPr txBox="1"/>
              <p:nvPr/>
            </p:nvSpPr>
            <p:spPr>
              <a:xfrm>
                <a:off x="1469177" y="4922512"/>
                <a:ext cx="222497" cy="2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55" name="文字方塊 254">
                <a:extLst>
                  <a:ext uri="{FF2B5EF4-FFF2-40B4-BE49-F238E27FC236}">
                    <a16:creationId xmlns:a16="http://schemas.microsoft.com/office/drawing/2014/main" id="{5B68B589-9D49-4C80-98DC-A914A9C98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77" y="4922512"/>
                <a:ext cx="222497" cy="254237"/>
              </a:xfrm>
              <a:prstGeom prst="rect">
                <a:avLst/>
              </a:prstGeom>
              <a:blipFill>
                <a:blip r:embed="rId17"/>
                <a:stretch>
                  <a:fillRect l="-10811" r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" name="群組 255">
            <a:extLst>
              <a:ext uri="{FF2B5EF4-FFF2-40B4-BE49-F238E27FC236}">
                <a16:creationId xmlns:a16="http://schemas.microsoft.com/office/drawing/2014/main" id="{5EC79DB6-7D87-4D85-980D-24FEA9349693}"/>
              </a:ext>
            </a:extLst>
          </p:cNvPr>
          <p:cNvGrpSpPr/>
          <p:nvPr/>
        </p:nvGrpSpPr>
        <p:grpSpPr>
          <a:xfrm>
            <a:off x="1109807" y="2224045"/>
            <a:ext cx="334595" cy="403581"/>
            <a:chOff x="654574" y="2778777"/>
            <a:chExt cx="557164" cy="504056"/>
          </a:xfrm>
        </p:grpSpPr>
        <p:sp>
          <p:nvSpPr>
            <p:cNvPr id="257" name="橢圓 256">
              <a:extLst>
                <a:ext uri="{FF2B5EF4-FFF2-40B4-BE49-F238E27FC236}">
                  <a16:creationId xmlns:a16="http://schemas.microsoft.com/office/drawing/2014/main" id="{C2AE2674-EE9C-4613-AC07-C1487DD2AE84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58" name="弧形接點 21">
              <a:extLst>
                <a:ext uri="{FF2B5EF4-FFF2-40B4-BE49-F238E27FC236}">
                  <a16:creationId xmlns:a16="http://schemas.microsoft.com/office/drawing/2014/main" id="{EFA81FF9-F143-48F0-AC79-7851D42A4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9" name="文字方塊 258">
            <a:extLst>
              <a:ext uri="{FF2B5EF4-FFF2-40B4-BE49-F238E27FC236}">
                <a16:creationId xmlns:a16="http://schemas.microsoft.com/office/drawing/2014/main" id="{785CC9D3-B197-4F7D-BE12-D30C67F00403}"/>
              </a:ext>
            </a:extLst>
          </p:cNvPr>
          <p:cNvSpPr txBox="1"/>
          <p:nvPr/>
        </p:nvSpPr>
        <p:spPr>
          <a:xfrm>
            <a:off x="2057863" y="4483315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multiply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2E5F6866-4C1D-468F-B25F-11D4B7F9A1C0}"/>
              </a:ext>
            </a:extLst>
          </p:cNvPr>
          <p:cNvGrpSpPr/>
          <p:nvPr/>
        </p:nvGrpSpPr>
        <p:grpSpPr>
          <a:xfrm>
            <a:off x="3491559" y="3961660"/>
            <a:ext cx="334595" cy="403581"/>
            <a:chOff x="654574" y="2778777"/>
            <a:chExt cx="557164" cy="504056"/>
          </a:xfrm>
        </p:grpSpPr>
        <p:sp>
          <p:nvSpPr>
            <p:cNvPr id="261" name="橢圓 260">
              <a:extLst>
                <a:ext uri="{FF2B5EF4-FFF2-40B4-BE49-F238E27FC236}">
                  <a16:creationId xmlns:a16="http://schemas.microsoft.com/office/drawing/2014/main" id="{53311EBA-AF7A-403A-B183-5180B5363429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2" name="弧形接點 21">
              <a:extLst>
                <a:ext uri="{FF2B5EF4-FFF2-40B4-BE49-F238E27FC236}">
                  <a16:creationId xmlns:a16="http://schemas.microsoft.com/office/drawing/2014/main" id="{8BA17DCF-B0D5-42B6-A018-84FE7F3C1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4" name="文字方塊 263">
            <a:extLst>
              <a:ext uri="{FF2B5EF4-FFF2-40B4-BE49-F238E27FC236}">
                <a16:creationId xmlns:a16="http://schemas.microsoft.com/office/drawing/2014/main" id="{691FDDFA-3BA9-432E-B6DB-2094F5B68480}"/>
              </a:ext>
            </a:extLst>
          </p:cNvPr>
          <p:cNvSpPr txBox="1"/>
          <p:nvPr/>
        </p:nvSpPr>
        <p:spPr>
          <a:xfrm>
            <a:off x="3148414" y="4303334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</a:rPr>
              <a:t>Forget Gate</a:t>
            </a:r>
            <a:endParaRPr lang="zh-TW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5" name="橢圓 264">
            <a:extLst>
              <a:ext uri="{FF2B5EF4-FFF2-40B4-BE49-F238E27FC236}">
                <a16:creationId xmlns:a16="http://schemas.microsoft.com/office/drawing/2014/main" id="{E8C3930D-88D7-457A-9E0E-2609BF6DCAD7}"/>
              </a:ext>
            </a:extLst>
          </p:cNvPr>
          <p:cNvSpPr/>
          <p:nvPr/>
        </p:nvSpPr>
        <p:spPr>
          <a:xfrm>
            <a:off x="2974531" y="4104255"/>
            <a:ext cx="91520" cy="118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C2C470C9-57EF-4227-B284-1878D2CA9C3E}"/>
              </a:ext>
            </a:extLst>
          </p:cNvPr>
          <p:cNvCxnSpPr>
            <a:cxnSpLocks/>
            <a:stCxn id="261" idx="2"/>
            <a:endCxn id="265" idx="6"/>
          </p:cNvCxnSpPr>
          <p:nvPr/>
        </p:nvCxnSpPr>
        <p:spPr>
          <a:xfrm flipH="1">
            <a:off x="3066052" y="4163450"/>
            <a:ext cx="4255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文字方塊 266">
            <a:extLst>
              <a:ext uri="{FF2B5EF4-FFF2-40B4-BE49-F238E27FC236}">
                <a16:creationId xmlns:a16="http://schemas.microsoft.com/office/drawing/2014/main" id="{33E1B9F9-8B45-4470-97FF-B6784C87B139}"/>
              </a:ext>
            </a:extLst>
          </p:cNvPr>
          <p:cNvSpPr txBox="1"/>
          <p:nvPr/>
        </p:nvSpPr>
        <p:spPr>
          <a:xfrm>
            <a:off x="2485075" y="4159565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multiply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p:sp>
        <p:nvSpPr>
          <p:cNvPr id="269" name="橢圓 268">
            <a:extLst>
              <a:ext uri="{FF2B5EF4-FFF2-40B4-BE49-F238E27FC236}">
                <a16:creationId xmlns:a16="http://schemas.microsoft.com/office/drawing/2014/main" id="{7EFE15A9-A3D1-4504-BC68-7522BC74C629}"/>
              </a:ext>
            </a:extLst>
          </p:cNvPr>
          <p:cNvSpPr/>
          <p:nvPr/>
        </p:nvSpPr>
        <p:spPr>
          <a:xfrm>
            <a:off x="1773821" y="5511968"/>
            <a:ext cx="335428" cy="38149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1" name="直線單箭頭接點 270">
            <a:extLst>
              <a:ext uri="{FF2B5EF4-FFF2-40B4-BE49-F238E27FC236}">
                <a16:creationId xmlns:a16="http://schemas.microsoft.com/office/drawing/2014/main" id="{29BACDB7-E2E2-4C0A-8922-92BBEAA81DC0}"/>
              </a:ext>
            </a:extLst>
          </p:cNvPr>
          <p:cNvCxnSpPr>
            <a:cxnSpLocks/>
            <a:endCxn id="269" idx="4"/>
          </p:cNvCxnSpPr>
          <p:nvPr/>
        </p:nvCxnSpPr>
        <p:spPr>
          <a:xfrm flipH="1" flipV="1">
            <a:off x="1941535" y="5893459"/>
            <a:ext cx="416" cy="356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3" name="文字方塊 272">
                <a:extLst>
                  <a:ext uri="{FF2B5EF4-FFF2-40B4-BE49-F238E27FC236}">
                    <a16:creationId xmlns:a16="http://schemas.microsoft.com/office/drawing/2014/main" id="{0F2FD2BC-E7D0-4D29-88D8-E96221DC4537}"/>
                  </a:ext>
                </a:extLst>
              </p:cNvPr>
              <p:cNvSpPr txBox="1"/>
              <p:nvPr/>
            </p:nvSpPr>
            <p:spPr>
              <a:xfrm>
                <a:off x="2527115" y="3343041"/>
                <a:ext cx="420500" cy="251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73" name="文字方塊 272">
                <a:extLst>
                  <a:ext uri="{FF2B5EF4-FFF2-40B4-BE49-F238E27FC236}">
                    <a16:creationId xmlns:a16="http://schemas.microsoft.com/office/drawing/2014/main" id="{0F2FD2BC-E7D0-4D29-88D8-E96221DC4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115" y="3343041"/>
                <a:ext cx="420500" cy="251800"/>
              </a:xfrm>
              <a:prstGeom prst="rect">
                <a:avLst/>
              </a:prstGeom>
              <a:blipFill>
                <a:blip r:embed="rId18"/>
                <a:stretch>
                  <a:fillRect l="-7246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6011A641-606B-4976-9212-90009E5160C6}"/>
                  </a:ext>
                </a:extLst>
              </p:cNvPr>
              <p:cNvSpPr txBox="1"/>
              <p:nvPr/>
            </p:nvSpPr>
            <p:spPr>
              <a:xfrm>
                <a:off x="2437713" y="4720987"/>
                <a:ext cx="480836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74" name="文字方塊 273">
                <a:extLst>
                  <a:ext uri="{FF2B5EF4-FFF2-40B4-BE49-F238E27FC236}">
                    <a16:creationId xmlns:a16="http://schemas.microsoft.com/office/drawing/2014/main" id="{6011A641-606B-4976-9212-90009E51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13" y="4720987"/>
                <a:ext cx="480836" cy="265970"/>
              </a:xfrm>
              <a:prstGeom prst="rect">
                <a:avLst/>
              </a:prstGeom>
              <a:blipFill>
                <a:blip r:embed="rId19"/>
                <a:stretch>
                  <a:fillRect l="-6329" r="-5063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文字方塊 274">
                <a:extLst>
                  <a:ext uri="{FF2B5EF4-FFF2-40B4-BE49-F238E27FC236}">
                    <a16:creationId xmlns:a16="http://schemas.microsoft.com/office/drawing/2014/main" id="{A7DD94F4-4477-4BD9-866F-3804CF13F9D5}"/>
                  </a:ext>
                </a:extLst>
              </p:cNvPr>
              <p:cNvSpPr txBox="1"/>
              <p:nvPr/>
            </p:nvSpPr>
            <p:spPr>
              <a:xfrm>
                <a:off x="2000617" y="5211702"/>
                <a:ext cx="1522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sz="16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5" name="文字方塊 274">
                <a:extLst>
                  <a:ext uri="{FF2B5EF4-FFF2-40B4-BE49-F238E27FC236}">
                    <a16:creationId xmlns:a16="http://schemas.microsoft.com/office/drawing/2014/main" id="{A7DD94F4-4477-4BD9-866F-3804CF13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17" y="5211702"/>
                <a:ext cx="152286" cy="246221"/>
              </a:xfrm>
              <a:prstGeom prst="rect">
                <a:avLst/>
              </a:prstGeom>
              <a:blipFill>
                <a:blip r:embed="rId20"/>
                <a:stretch>
                  <a:fillRect l="-16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6" name="群組 275">
            <a:extLst>
              <a:ext uri="{FF2B5EF4-FFF2-40B4-BE49-F238E27FC236}">
                <a16:creationId xmlns:a16="http://schemas.microsoft.com/office/drawing/2014/main" id="{7EC10BCC-2BA3-4508-90EA-E64B0FF6FA23}"/>
              </a:ext>
            </a:extLst>
          </p:cNvPr>
          <p:cNvGrpSpPr/>
          <p:nvPr/>
        </p:nvGrpSpPr>
        <p:grpSpPr>
          <a:xfrm>
            <a:off x="1787519" y="2966194"/>
            <a:ext cx="334595" cy="403581"/>
            <a:chOff x="654574" y="2778777"/>
            <a:chExt cx="557164" cy="504056"/>
          </a:xfrm>
        </p:grpSpPr>
        <p:sp>
          <p:nvSpPr>
            <p:cNvPr id="277" name="橢圓 276">
              <a:extLst>
                <a:ext uri="{FF2B5EF4-FFF2-40B4-BE49-F238E27FC236}">
                  <a16:creationId xmlns:a16="http://schemas.microsoft.com/office/drawing/2014/main" id="{B3075900-A9D7-4996-BC31-EA819E251B2E}"/>
                </a:ext>
              </a:extLst>
            </p:cNvPr>
            <p:cNvSpPr/>
            <p:nvPr/>
          </p:nvSpPr>
          <p:spPr>
            <a:xfrm>
              <a:off x="654574" y="2778777"/>
              <a:ext cx="557164" cy="504056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8" name="弧形接點 21">
              <a:extLst>
                <a:ext uri="{FF2B5EF4-FFF2-40B4-BE49-F238E27FC236}">
                  <a16:creationId xmlns:a16="http://schemas.microsoft.com/office/drawing/2014/main" id="{756825BC-E207-4E85-848D-DACF2803C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33" y="2892244"/>
              <a:ext cx="469446" cy="306972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9" name="直線單箭頭接點 278">
            <a:extLst>
              <a:ext uri="{FF2B5EF4-FFF2-40B4-BE49-F238E27FC236}">
                <a16:creationId xmlns:a16="http://schemas.microsoft.com/office/drawing/2014/main" id="{84E21680-5994-46BD-BD85-335858DFEA5C}"/>
              </a:ext>
            </a:extLst>
          </p:cNvPr>
          <p:cNvCxnSpPr>
            <a:cxnSpLocks/>
            <a:stCxn id="277" idx="0"/>
            <a:endCxn id="250" idx="4"/>
          </p:cNvCxnSpPr>
          <p:nvPr/>
        </p:nvCxnSpPr>
        <p:spPr>
          <a:xfrm flipH="1" flipV="1">
            <a:off x="1953159" y="2485031"/>
            <a:ext cx="1657" cy="481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EE1EFF3E-9960-42DA-9C02-8F9DA5E52F31}"/>
              </a:ext>
            </a:extLst>
          </p:cNvPr>
          <p:cNvCxnSpPr>
            <a:cxnSpLocks/>
            <a:stCxn id="257" idx="6"/>
            <a:endCxn id="250" idx="2"/>
          </p:cNvCxnSpPr>
          <p:nvPr/>
        </p:nvCxnSpPr>
        <p:spPr>
          <a:xfrm>
            <a:off x="1444402" y="2425836"/>
            <a:ext cx="4629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1" name="文字方塊 280">
            <a:extLst>
              <a:ext uri="{FF2B5EF4-FFF2-40B4-BE49-F238E27FC236}">
                <a16:creationId xmlns:a16="http://schemas.microsoft.com/office/drawing/2014/main" id="{9E2FAA14-8665-44BC-8271-6451537A1D18}"/>
              </a:ext>
            </a:extLst>
          </p:cNvPr>
          <p:cNvSpPr txBox="1"/>
          <p:nvPr/>
        </p:nvSpPr>
        <p:spPr>
          <a:xfrm>
            <a:off x="933507" y="2616875"/>
            <a:ext cx="979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</a:rPr>
              <a:t>Output Gate</a:t>
            </a:r>
            <a:endParaRPr lang="zh-TW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2B77DA94-CDFB-4B96-8BF1-E11EF3802217}"/>
                  </a:ext>
                </a:extLst>
              </p:cNvPr>
              <p:cNvSpPr txBox="1"/>
              <p:nvPr/>
            </p:nvSpPr>
            <p:spPr>
              <a:xfrm>
                <a:off x="1529067" y="2119937"/>
                <a:ext cx="2559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83" name="文字方塊 282">
                <a:extLst>
                  <a:ext uri="{FF2B5EF4-FFF2-40B4-BE49-F238E27FC236}">
                    <a16:creationId xmlns:a16="http://schemas.microsoft.com/office/drawing/2014/main" id="{2B77DA94-CDFB-4B96-8BF1-E11EF3802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067" y="2119937"/>
                <a:ext cx="255904" cy="246221"/>
              </a:xfrm>
              <a:prstGeom prst="rect">
                <a:avLst/>
              </a:prstGeom>
              <a:blipFill>
                <a:blip r:embed="rId2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4" name="文字方塊 283">
            <a:extLst>
              <a:ext uri="{FF2B5EF4-FFF2-40B4-BE49-F238E27FC236}">
                <a16:creationId xmlns:a16="http://schemas.microsoft.com/office/drawing/2014/main" id="{8AA18022-327B-4B5E-9B50-5063A81DFF6E}"/>
              </a:ext>
            </a:extLst>
          </p:cNvPr>
          <p:cNvSpPr txBox="1"/>
          <p:nvPr/>
        </p:nvSpPr>
        <p:spPr>
          <a:xfrm>
            <a:off x="1954816" y="232765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FF0000"/>
                </a:solidFill>
              </a:rPr>
              <a:t>multiply</a:t>
            </a:r>
            <a:endParaRPr lang="zh-TW" altLang="en-US" sz="11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AC18A0B-53F5-4C81-9F24-75DFBF10EC4A}"/>
                  </a:ext>
                </a:extLst>
              </p:cNvPr>
              <p:cNvSpPr txBox="1"/>
              <p:nvPr/>
            </p:nvSpPr>
            <p:spPr>
              <a:xfrm>
                <a:off x="1841728" y="808993"/>
                <a:ext cx="250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85" name="文字方塊 284">
                <a:extLst>
                  <a:ext uri="{FF2B5EF4-FFF2-40B4-BE49-F238E27FC236}">
                    <a16:creationId xmlns:a16="http://schemas.microsoft.com/office/drawing/2014/main" id="{EAC18A0B-53F5-4C81-9F24-75DFBF10E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728" y="808993"/>
                <a:ext cx="250260" cy="246221"/>
              </a:xfrm>
              <a:prstGeom prst="rect">
                <a:avLst/>
              </a:prstGeom>
              <a:blipFill>
                <a:blip r:embed="rId22"/>
                <a:stretch>
                  <a:fillRect l="-17073" t="-2500" r="-4878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FB9AA402-0E99-472E-9FAB-1B018961436C}"/>
                  </a:ext>
                </a:extLst>
              </p:cNvPr>
              <p:cNvSpPr txBox="1"/>
              <p:nvPr/>
            </p:nvSpPr>
            <p:spPr>
              <a:xfrm>
                <a:off x="1338622" y="4567067"/>
                <a:ext cx="4592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86" name="文字方塊 285">
                <a:extLst>
                  <a:ext uri="{FF2B5EF4-FFF2-40B4-BE49-F238E27FC236}">
                    <a16:creationId xmlns:a16="http://schemas.microsoft.com/office/drawing/2014/main" id="{FB9AA402-0E99-472E-9FAB-1B018961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22" y="4567067"/>
                <a:ext cx="459228" cy="246221"/>
              </a:xfrm>
              <a:prstGeom prst="rect">
                <a:avLst/>
              </a:prstGeom>
              <a:blipFill>
                <a:blip r:embed="rId23"/>
                <a:stretch>
                  <a:fillRect l="-6667" r="-4000" b="-14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21239C70-0DF5-4E45-ADE9-E6AC5D5B1999}"/>
                  </a:ext>
                </a:extLst>
              </p:cNvPr>
              <p:cNvSpPr txBox="1"/>
              <p:nvPr/>
            </p:nvSpPr>
            <p:spPr>
              <a:xfrm>
                <a:off x="2013171" y="2054793"/>
                <a:ext cx="2473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16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287" name="文字方塊 286">
                <a:extLst>
                  <a:ext uri="{FF2B5EF4-FFF2-40B4-BE49-F238E27FC236}">
                    <a16:creationId xmlns:a16="http://schemas.microsoft.com/office/drawing/2014/main" id="{21239C70-0DF5-4E45-ADE9-E6AC5D5B1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71" y="2054793"/>
                <a:ext cx="247375" cy="246221"/>
              </a:xfrm>
              <a:prstGeom prst="rect">
                <a:avLst/>
              </a:prstGeom>
              <a:blipFill>
                <a:blip r:embed="rId24"/>
                <a:stretch>
                  <a:fillRect l="-19512" r="-4878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矩形 287">
            <a:extLst>
              <a:ext uri="{FF2B5EF4-FFF2-40B4-BE49-F238E27FC236}">
                <a16:creationId xmlns:a16="http://schemas.microsoft.com/office/drawing/2014/main" id="{A44001DD-539C-42FB-B49E-45806AB88204}"/>
              </a:ext>
            </a:extLst>
          </p:cNvPr>
          <p:cNvSpPr/>
          <p:nvPr/>
        </p:nvSpPr>
        <p:spPr>
          <a:xfrm>
            <a:off x="843918" y="1910256"/>
            <a:ext cx="2982237" cy="400529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9" name="文字方塊 288">
            <a:extLst>
              <a:ext uri="{FF2B5EF4-FFF2-40B4-BE49-F238E27FC236}">
                <a16:creationId xmlns:a16="http://schemas.microsoft.com/office/drawing/2014/main" id="{178FD516-6A03-46A2-94DF-C5FBBC0EAC73}"/>
              </a:ext>
            </a:extLst>
          </p:cNvPr>
          <p:cNvSpPr txBox="1"/>
          <p:nvPr/>
        </p:nvSpPr>
        <p:spPr>
          <a:xfrm>
            <a:off x="3271973" y="5472074"/>
            <a:ext cx="687557" cy="331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u="sng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endParaRPr lang="zh-TW" altLang="en-US" sz="1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0" name="文字方塊 289">
            <a:extLst>
              <a:ext uri="{FF2B5EF4-FFF2-40B4-BE49-F238E27FC236}">
                <a16:creationId xmlns:a16="http://schemas.microsoft.com/office/drawing/2014/main" id="{D0421DF6-3836-467E-AB4B-540D3997085D}"/>
              </a:ext>
            </a:extLst>
          </p:cNvPr>
          <p:cNvSpPr txBox="1"/>
          <p:nvPr/>
        </p:nvSpPr>
        <p:spPr>
          <a:xfrm>
            <a:off x="935446" y="5329200"/>
            <a:ext cx="86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</a:rPr>
              <a:t>Input Gate</a:t>
            </a:r>
            <a:endParaRPr lang="zh-TW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1" name="群組 290">
            <a:extLst>
              <a:ext uri="{FF2B5EF4-FFF2-40B4-BE49-F238E27FC236}">
                <a16:creationId xmlns:a16="http://schemas.microsoft.com/office/drawing/2014/main" id="{C2264D73-EB7A-4424-962F-9AA1336AEECD}"/>
              </a:ext>
            </a:extLst>
          </p:cNvPr>
          <p:cNvGrpSpPr/>
          <p:nvPr/>
        </p:nvGrpSpPr>
        <p:grpSpPr>
          <a:xfrm>
            <a:off x="10946383" y="5940070"/>
            <a:ext cx="907572" cy="461665"/>
            <a:chOff x="4765592" y="6396335"/>
            <a:chExt cx="907572" cy="461665"/>
          </a:xfrm>
        </p:grpSpPr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813D41C2-2815-4C9B-9015-FF69DADF1053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3" name="文字方塊 292">
              <a:extLst>
                <a:ext uri="{FF2B5EF4-FFF2-40B4-BE49-F238E27FC236}">
                  <a16:creationId xmlns:a16="http://schemas.microsoft.com/office/drawing/2014/main" id="{F41815EE-F004-4526-8C59-451F2CCF00C0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F2EE0862-4BE5-4045-AF52-77AB9A121752}"/>
              </a:ext>
            </a:extLst>
          </p:cNvPr>
          <p:cNvSpPr/>
          <p:nvPr/>
        </p:nvSpPr>
        <p:spPr>
          <a:xfrm>
            <a:off x="2000616" y="2005603"/>
            <a:ext cx="314067" cy="376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DDD00B-1DFD-4EA0-AB28-E6C3880F497E}"/>
              </a:ext>
            </a:extLst>
          </p:cNvPr>
          <p:cNvSpPr txBox="1"/>
          <p:nvPr/>
        </p:nvSpPr>
        <p:spPr>
          <a:xfrm>
            <a:off x="1223520" y="2958963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tanh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739DAF6C-96AD-45F9-AA41-E2B28EC8171B}"/>
              </a:ext>
            </a:extLst>
          </p:cNvPr>
          <p:cNvSpPr/>
          <p:nvPr/>
        </p:nvSpPr>
        <p:spPr>
          <a:xfrm>
            <a:off x="1570043" y="6076084"/>
            <a:ext cx="915031" cy="561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C79944-C232-4785-BDB9-ED9807ECBB71}"/>
                  </a:ext>
                </a:extLst>
              </p:cNvPr>
              <p:cNvSpPr txBox="1"/>
              <p:nvPr/>
            </p:nvSpPr>
            <p:spPr>
              <a:xfrm>
                <a:off x="4205684" y="834304"/>
                <a:ext cx="2422393" cy="40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=(</m:t>
                      </m:r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𝑾</m:t>
                      </m:r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EC79944-C232-4785-BDB9-ED9807ECB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684" y="834304"/>
                <a:ext cx="2422393" cy="407484"/>
              </a:xfrm>
              <a:prstGeom prst="rect">
                <a:avLst/>
              </a:prstGeom>
              <a:blipFill>
                <a:blip r:embed="rId2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矩形 295">
            <a:extLst>
              <a:ext uri="{FF2B5EF4-FFF2-40B4-BE49-F238E27FC236}">
                <a16:creationId xmlns:a16="http://schemas.microsoft.com/office/drawing/2014/main" id="{0329364A-9B7E-4169-B9C6-29EAFECC8EA1}"/>
              </a:ext>
            </a:extLst>
          </p:cNvPr>
          <p:cNvSpPr/>
          <p:nvPr/>
        </p:nvSpPr>
        <p:spPr>
          <a:xfrm>
            <a:off x="51665" y="4963983"/>
            <a:ext cx="760239" cy="633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35683733-E318-45AA-8D09-8E4213464848}"/>
              </a:ext>
            </a:extLst>
          </p:cNvPr>
          <p:cNvSpPr/>
          <p:nvPr/>
        </p:nvSpPr>
        <p:spPr>
          <a:xfrm>
            <a:off x="3834949" y="3958581"/>
            <a:ext cx="1062505" cy="635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8" name="矩形 297">
            <a:extLst>
              <a:ext uri="{FF2B5EF4-FFF2-40B4-BE49-F238E27FC236}">
                <a16:creationId xmlns:a16="http://schemas.microsoft.com/office/drawing/2014/main" id="{3F1DC8F8-B582-4A0F-9FF5-CF622AB3FE70}"/>
              </a:ext>
            </a:extLst>
          </p:cNvPr>
          <p:cNvSpPr/>
          <p:nvPr/>
        </p:nvSpPr>
        <p:spPr>
          <a:xfrm>
            <a:off x="2420780" y="3269797"/>
            <a:ext cx="1184018" cy="792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文字方塊 298">
                <a:extLst>
                  <a:ext uri="{FF2B5EF4-FFF2-40B4-BE49-F238E27FC236}">
                    <a16:creationId xmlns:a16="http://schemas.microsoft.com/office/drawing/2014/main" id="{964EC76A-C868-421D-8D2E-F641961CFB7D}"/>
                  </a:ext>
                </a:extLst>
              </p:cNvPr>
              <p:cNvSpPr txBox="1"/>
              <p:nvPr/>
            </p:nvSpPr>
            <p:spPr>
              <a:xfrm>
                <a:off x="4187681" y="1216379"/>
                <a:ext cx="2743443" cy="408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𝝈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9" name="文字方塊 298">
                <a:extLst>
                  <a:ext uri="{FF2B5EF4-FFF2-40B4-BE49-F238E27FC236}">
                    <a16:creationId xmlns:a16="http://schemas.microsoft.com/office/drawing/2014/main" id="{964EC76A-C868-421D-8D2E-F641961C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81" y="1216379"/>
                <a:ext cx="2743443" cy="408382"/>
              </a:xfrm>
              <a:prstGeom prst="rect">
                <a:avLst/>
              </a:prstGeom>
              <a:blipFill>
                <a:blip r:embed="rId26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文字方塊 299">
                <a:extLst>
                  <a:ext uri="{FF2B5EF4-FFF2-40B4-BE49-F238E27FC236}">
                    <a16:creationId xmlns:a16="http://schemas.microsoft.com/office/drawing/2014/main" id="{69E89F6C-43BE-4E3F-8DD0-D5A13E9B1F21}"/>
                  </a:ext>
                </a:extLst>
              </p:cNvPr>
              <p:cNvSpPr txBox="1"/>
              <p:nvPr/>
            </p:nvSpPr>
            <p:spPr>
              <a:xfrm>
                <a:off x="4187681" y="1682850"/>
                <a:ext cx="2817181" cy="448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𝝈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0" name="文字方塊 299">
                <a:extLst>
                  <a:ext uri="{FF2B5EF4-FFF2-40B4-BE49-F238E27FC236}">
                    <a16:creationId xmlns:a16="http://schemas.microsoft.com/office/drawing/2014/main" id="{69E89F6C-43BE-4E3F-8DD0-D5A13E9B1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681" y="1682850"/>
                <a:ext cx="2817181" cy="448328"/>
              </a:xfrm>
              <a:prstGeom prst="rect">
                <a:avLst/>
              </a:prstGeom>
              <a:blipFill>
                <a:blip r:embed="rId2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矩形 300">
            <a:extLst>
              <a:ext uri="{FF2B5EF4-FFF2-40B4-BE49-F238E27FC236}">
                <a16:creationId xmlns:a16="http://schemas.microsoft.com/office/drawing/2014/main" id="{A93A8E3F-980A-4B60-A560-1E33E6E231CE}"/>
              </a:ext>
            </a:extLst>
          </p:cNvPr>
          <p:cNvSpPr/>
          <p:nvPr/>
        </p:nvSpPr>
        <p:spPr>
          <a:xfrm>
            <a:off x="1614758" y="4066354"/>
            <a:ext cx="647707" cy="356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18F7A38-E436-4AC6-82E5-3F1374F0C1B2}"/>
                  </a:ext>
                </a:extLst>
              </p:cNvPr>
              <p:cNvSpPr txBox="1"/>
              <p:nvPr/>
            </p:nvSpPr>
            <p:spPr>
              <a:xfrm>
                <a:off x="9451874" y="1892789"/>
                <a:ext cx="2789673" cy="41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×</m:t>
                      </m:r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lang="zh-TW" altLang="en-US" sz="2000" b="1" i="1" dirty="0">
                  <a:solidFill>
                    <a:srgbClr val="FF0000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18F7A38-E436-4AC6-82E5-3F1374F0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874" y="1892789"/>
                <a:ext cx="2789673" cy="41011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矩形 302">
            <a:extLst>
              <a:ext uri="{FF2B5EF4-FFF2-40B4-BE49-F238E27FC236}">
                <a16:creationId xmlns:a16="http://schemas.microsoft.com/office/drawing/2014/main" id="{2E8C3F21-B4E4-43EF-AB7F-26B0608117D5}"/>
              </a:ext>
            </a:extLst>
          </p:cNvPr>
          <p:cNvSpPr/>
          <p:nvPr/>
        </p:nvSpPr>
        <p:spPr>
          <a:xfrm>
            <a:off x="-1000" y="2253986"/>
            <a:ext cx="848327" cy="471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文字方塊 303">
                <a:extLst>
                  <a:ext uri="{FF2B5EF4-FFF2-40B4-BE49-F238E27FC236}">
                    <a16:creationId xmlns:a16="http://schemas.microsoft.com/office/drawing/2014/main" id="{F4EA3E6E-0092-453B-BF83-729B40EF765F}"/>
                  </a:ext>
                </a:extLst>
              </p:cNvPr>
              <p:cNvSpPr txBox="1"/>
              <p:nvPr/>
            </p:nvSpPr>
            <p:spPr>
              <a:xfrm>
                <a:off x="9390589" y="4397537"/>
                <a:ext cx="2818785" cy="40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TW" altLang="en-US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𝝈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i="1" dirty="0">
                  <a:solidFill>
                    <a:srgbClr val="FF0000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304" name="文字方塊 303">
                <a:extLst>
                  <a:ext uri="{FF2B5EF4-FFF2-40B4-BE49-F238E27FC236}">
                    <a16:creationId xmlns:a16="http://schemas.microsoft.com/office/drawing/2014/main" id="{F4EA3E6E-0092-453B-BF83-729B40EF7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589" y="4397537"/>
                <a:ext cx="2818785" cy="407484"/>
              </a:xfrm>
              <a:prstGeom prst="rect">
                <a:avLst/>
              </a:prstGeom>
              <a:blipFill>
                <a:blip r:embed="rId29"/>
                <a:stretch>
                  <a:fillRect b="-179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矩形 304">
            <a:extLst>
              <a:ext uri="{FF2B5EF4-FFF2-40B4-BE49-F238E27FC236}">
                <a16:creationId xmlns:a16="http://schemas.microsoft.com/office/drawing/2014/main" id="{5A616BA0-F595-4C8B-B4D5-8BA669D91B8A}"/>
              </a:ext>
            </a:extLst>
          </p:cNvPr>
          <p:cNvSpPr/>
          <p:nvPr/>
        </p:nvSpPr>
        <p:spPr>
          <a:xfrm>
            <a:off x="1296993" y="2508266"/>
            <a:ext cx="1365413" cy="803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文字方塊 306">
                <a:extLst>
                  <a:ext uri="{FF2B5EF4-FFF2-40B4-BE49-F238E27FC236}">
                    <a16:creationId xmlns:a16="http://schemas.microsoft.com/office/drawing/2014/main" id="{4141025D-7E6D-4EBB-B26E-7E52D14FC764}"/>
                  </a:ext>
                </a:extLst>
              </p:cNvPr>
              <p:cNvSpPr txBox="1"/>
              <p:nvPr/>
            </p:nvSpPr>
            <p:spPr>
              <a:xfrm>
                <a:off x="8195445" y="954671"/>
                <a:ext cx="2073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zh-TW" altLang="en-US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000" b="1" i="1" dirty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b="1" i="1" dirty="0">
                  <a:solidFill>
                    <a:srgbClr val="FF0000"/>
                  </a:solidFill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07" name="文字方塊 306">
                <a:extLst>
                  <a:ext uri="{FF2B5EF4-FFF2-40B4-BE49-F238E27FC236}">
                    <a16:creationId xmlns:a16="http://schemas.microsoft.com/office/drawing/2014/main" id="{4141025D-7E6D-4EBB-B26E-7E52D14FC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445" y="954671"/>
                <a:ext cx="2073260" cy="400110"/>
              </a:xfrm>
              <a:prstGeom prst="rect">
                <a:avLst/>
              </a:prstGeom>
              <a:blipFill>
                <a:blip r:embed="rId30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492AEA0F-EEDD-4556-BE6C-E302FFBE96D6}"/>
                  </a:ext>
                </a:extLst>
              </p:cNvPr>
              <p:cNvSpPr txBox="1"/>
              <p:nvPr/>
            </p:nvSpPr>
            <p:spPr>
              <a:xfrm>
                <a:off x="9576685" y="5408514"/>
                <a:ext cx="23998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𝒐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𝒕𝒂𝒏𝒉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⁡(</m:t>
                          </m:r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b="1" i="1" dirty="0">
                  <a:solidFill>
                    <a:srgbClr val="FF0000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308" name="文字方塊 307">
                <a:extLst>
                  <a:ext uri="{FF2B5EF4-FFF2-40B4-BE49-F238E27FC236}">
                    <a16:creationId xmlns:a16="http://schemas.microsoft.com/office/drawing/2014/main" id="{492AEA0F-EEDD-4556-BE6C-E302FFBE9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85" y="5408514"/>
                <a:ext cx="2399888" cy="400110"/>
              </a:xfrm>
              <a:prstGeom prst="rect">
                <a:avLst/>
              </a:prstGeom>
              <a:blipFill>
                <a:blip r:embed="rId3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矩形 308">
            <a:extLst>
              <a:ext uri="{FF2B5EF4-FFF2-40B4-BE49-F238E27FC236}">
                <a16:creationId xmlns:a16="http://schemas.microsoft.com/office/drawing/2014/main" id="{E1CF3FBE-6690-4397-A85D-FB4CBCB36A76}"/>
              </a:ext>
            </a:extLst>
          </p:cNvPr>
          <p:cNvSpPr/>
          <p:nvPr/>
        </p:nvSpPr>
        <p:spPr>
          <a:xfrm>
            <a:off x="1167073" y="4510768"/>
            <a:ext cx="713335" cy="376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2FB580-7891-40F2-9515-6DA649A9222C}"/>
                  </a:ext>
                </a:extLst>
              </p:cNvPr>
              <p:cNvSpPr txBox="1"/>
              <p:nvPr/>
            </p:nvSpPr>
            <p:spPr>
              <a:xfrm>
                <a:off x="3999410" y="4250168"/>
                <a:ext cx="8563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2FB580-7891-40F2-9515-6DA649A92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410" y="4250168"/>
                <a:ext cx="856325" cy="246221"/>
              </a:xfrm>
              <a:prstGeom prst="rect">
                <a:avLst/>
              </a:prstGeom>
              <a:blipFill>
                <a:blip r:embed="rId32"/>
                <a:stretch>
                  <a:fillRect l="-7801" r="-8511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1362824-F3D2-4EF1-BA48-04A96F7A70B1}"/>
                  </a:ext>
                </a:extLst>
              </p:cNvPr>
              <p:cNvSpPr txBox="1"/>
              <p:nvPr/>
            </p:nvSpPr>
            <p:spPr>
              <a:xfrm>
                <a:off x="1551536" y="6267567"/>
                <a:ext cx="8563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1362824-F3D2-4EF1-BA48-04A96F7A7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536" y="6267567"/>
                <a:ext cx="856325" cy="246221"/>
              </a:xfrm>
              <a:prstGeom prst="rect">
                <a:avLst/>
              </a:prstGeom>
              <a:blipFill>
                <a:blip r:embed="rId33"/>
                <a:stretch>
                  <a:fillRect l="-8571" r="-8571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A3B3E5D-7688-40EA-87E1-814C86ADA544}"/>
                  </a:ext>
                </a:extLst>
              </p:cNvPr>
              <p:cNvSpPr txBox="1"/>
              <p:nvPr/>
            </p:nvSpPr>
            <p:spPr>
              <a:xfrm>
                <a:off x="5788" y="5193208"/>
                <a:ext cx="8563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A3B3E5D-7688-40EA-87E1-814C86AD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" y="5193208"/>
                <a:ext cx="856325" cy="246221"/>
              </a:xfrm>
              <a:prstGeom prst="rect">
                <a:avLst/>
              </a:prstGeom>
              <a:blipFill>
                <a:blip r:embed="rId34"/>
                <a:stretch>
                  <a:fillRect l="-8571" r="-8571" b="-3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16E5936-5504-42F9-B720-E685F455734D}"/>
                  </a:ext>
                </a:extLst>
              </p:cNvPr>
              <p:cNvSpPr txBox="1"/>
              <p:nvPr/>
            </p:nvSpPr>
            <p:spPr>
              <a:xfrm>
                <a:off x="-21201" y="2454492"/>
                <a:ext cx="8563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16E5936-5504-42F9-B720-E685F455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201" y="2454492"/>
                <a:ext cx="856325" cy="246221"/>
              </a:xfrm>
              <a:prstGeom prst="rect">
                <a:avLst/>
              </a:prstGeom>
              <a:blipFill>
                <a:blip r:embed="rId35"/>
                <a:stretch>
                  <a:fillRect l="-8571" t="-2500" r="-8571" b="-3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直線接點 312">
            <a:extLst>
              <a:ext uri="{FF2B5EF4-FFF2-40B4-BE49-F238E27FC236}">
                <a16:creationId xmlns:a16="http://schemas.microsoft.com/office/drawing/2014/main" id="{315C1E98-FE01-469C-957F-F7FFA405EE69}"/>
              </a:ext>
            </a:extLst>
          </p:cNvPr>
          <p:cNvCxnSpPr>
            <a:cxnSpLocks/>
            <a:stCxn id="269" idx="3"/>
            <a:endCxn id="269" idx="7"/>
          </p:cNvCxnSpPr>
          <p:nvPr/>
        </p:nvCxnSpPr>
        <p:spPr>
          <a:xfrm flipV="1">
            <a:off x="1822943" y="5567836"/>
            <a:ext cx="237184" cy="26975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1D091E9-EA2C-4F55-A444-8D32E23ECCB6}"/>
              </a:ext>
            </a:extLst>
          </p:cNvPr>
          <p:cNvGrpSpPr/>
          <p:nvPr/>
        </p:nvGrpSpPr>
        <p:grpSpPr>
          <a:xfrm>
            <a:off x="1332287" y="1212173"/>
            <a:ext cx="1245057" cy="712867"/>
            <a:chOff x="2144481" y="1117630"/>
            <a:chExt cx="1245057" cy="712867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2009A95-7CA1-4BB5-8AD7-521FEDA72E8A}"/>
                </a:ext>
              </a:extLst>
            </p:cNvPr>
            <p:cNvSpPr txBox="1"/>
            <p:nvPr/>
          </p:nvSpPr>
          <p:spPr>
            <a:xfrm>
              <a:off x="2537321" y="111763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D3CA1A0-DB0D-4751-9502-BDF762D48284}"/>
                </a:ext>
              </a:extLst>
            </p:cNvPr>
            <p:cNvSpPr txBox="1"/>
            <p:nvPr/>
          </p:nvSpPr>
          <p:spPr>
            <a:xfrm>
              <a:off x="2795773" y="146116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26274F46-39E7-4B00-8148-7F141B4B29D6}"/>
                </a:ext>
              </a:extLst>
            </p:cNvPr>
            <p:cNvGrpSpPr/>
            <p:nvPr/>
          </p:nvGrpSpPr>
          <p:grpSpPr>
            <a:xfrm>
              <a:off x="2144481" y="1237874"/>
              <a:ext cx="1245057" cy="575616"/>
              <a:chOff x="2144481" y="1237874"/>
              <a:chExt cx="1245057" cy="575616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8D280B0F-4AED-4496-90BC-6B121279DD7E}"/>
                  </a:ext>
                </a:extLst>
              </p:cNvPr>
              <p:cNvSpPr/>
              <p:nvPr/>
            </p:nvSpPr>
            <p:spPr>
              <a:xfrm>
                <a:off x="2144481" y="1580447"/>
                <a:ext cx="292830" cy="233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3F5E58D5-4DFF-41CF-BED7-414722F07CF8}"/>
                  </a:ext>
                </a:extLst>
              </p:cNvPr>
              <p:cNvSpPr/>
              <p:nvPr/>
            </p:nvSpPr>
            <p:spPr>
              <a:xfrm>
                <a:off x="2476730" y="1570940"/>
                <a:ext cx="292830" cy="233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632771A1-F5E9-4345-9924-F2CE52C35790}"/>
                  </a:ext>
                </a:extLst>
              </p:cNvPr>
              <p:cNvSpPr/>
              <p:nvPr/>
            </p:nvSpPr>
            <p:spPr>
              <a:xfrm>
                <a:off x="3096708" y="1570940"/>
                <a:ext cx="292830" cy="233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4F74435C-51B6-4E39-927C-07BB4B10A572}"/>
                  </a:ext>
                </a:extLst>
              </p:cNvPr>
              <p:cNvSpPr/>
              <p:nvPr/>
            </p:nvSpPr>
            <p:spPr>
              <a:xfrm>
                <a:off x="2306787" y="1238259"/>
                <a:ext cx="292830" cy="233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2BF729C0-DAC6-4A66-BA52-DF4173D3D50C}"/>
                  </a:ext>
                </a:extLst>
              </p:cNvPr>
              <p:cNvSpPr/>
              <p:nvPr/>
            </p:nvSpPr>
            <p:spPr>
              <a:xfrm>
                <a:off x="2845305" y="1237874"/>
                <a:ext cx="292830" cy="233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D5A92087-D065-49BF-BF37-4CD3AF9F99EF}"/>
                  </a:ext>
                </a:extLst>
              </p:cNvPr>
              <p:cNvCxnSpPr>
                <a:cxnSpLocks/>
                <a:stCxn id="19" idx="0"/>
                <a:endCxn id="23" idx="3"/>
              </p:cNvCxnSpPr>
              <p:nvPr/>
            </p:nvCxnSpPr>
            <p:spPr>
              <a:xfrm flipV="1">
                <a:off x="2290896" y="1437174"/>
                <a:ext cx="58775" cy="1432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直線接點 320">
                <a:extLst>
                  <a:ext uri="{FF2B5EF4-FFF2-40B4-BE49-F238E27FC236}">
                    <a16:creationId xmlns:a16="http://schemas.microsoft.com/office/drawing/2014/main" id="{3F213704-19C3-4591-9188-724B627954F7}"/>
                  </a:ext>
                </a:extLst>
              </p:cNvPr>
              <p:cNvCxnSpPr>
                <a:cxnSpLocks/>
                <a:stCxn id="19" idx="0"/>
                <a:endCxn id="27" idx="0"/>
              </p:cNvCxnSpPr>
              <p:nvPr/>
            </p:nvCxnSpPr>
            <p:spPr>
              <a:xfrm flipV="1">
                <a:off x="2290896" y="1461165"/>
                <a:ext cx="676559" cy="119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直線接點 321">
                <a:extLst>
                  <a:ext uri="{FF2B5EF4-FFF2-40B4-BE49-F238E27FC236}">
                    <a16:creationId xmlns:a16="http://schemas.microsoft.com/office/drawing/2014/main" id="{B400F862-226F-46C5-98ED-8E68F2FF8EE1}"/>
                  </a:ext>
                </a:extLst>
              </p:cNvPr>
              <p:cNvCxnSpPr>
                <a:cxnSpLocks/>
                <a:stCxn id="20" idx="0"/>
                <a:endCxn id="23" idx="4"/>
              </p:cNvCxnSpPr>
              <p:nvPr/>
            </p:nvCxnSpPr>
            <p:spPr>
              <a:xfrm flipH="1" flipV="1">
                <a:off x="2453202" y="1471302"/>
                <a:ext cx="169943" cy="996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直線接點 322">
                <a:extLst>
                  <a:ext uri="{FF2B5EF4-FFF2-40B4-BE49-F238E27FC236}">
                    <a16:creationId xmlns:a16="http://schemas.microsoft.com/office/drawing/2014/main" id="{51787BB3-0FC9-4A08-A1AF-E4D9083A0C38}"/>
                  </a:ext>
                </a:extLst>
              </p:cNvPr>
              <p:cNvCxnSpPr>
                <a:cxnSpLocks/>
                <a:stCxn id="20" idx="0"/>
                <a:endCxn id="24" idx="4"/>
              </p:cNvCxnSpPr>
              <p:nvPr/>
            </p:nvCxnSpPr>
            <p:spPr>
              <a:xfrm flipV="1">
                <a:off x="2623145" y="1470917"/>
                <a:ext cx="368575" cy="1000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直線接點 323">
                <a:extLst>
                  <a:ext uri="{FF2B5EF4-FFF2-40B4-BE49-F238E27FC236}">
                    <a16:creationId xmlns:a16="http://schemas.microsoft.com/office/drawing/2014/main" id="{645063CC-FF03-4136-A8CB-4228A7FFABA8}"/>
                  </a:ext>
                </a:extLst>
              </p:cNvPr>
              <p:cNvCxnSpPr>
                <a:cxnSpLocks/>
                <a:stCxn id="27" idx="3"/>
                <a:endCxn id="24" idx="4"/>
              </p:cNvCxnSpPr>
              <p:nvPr/>
            </p:nvCxnSpPr>
            <p:spPr>
              <a:xfrm flipH="1" flipV="1">
                <a:off x="2991720" y="1470917"/>
                <a:ext cx="147417" cy="174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直線接點 324">
                <a:extLst>
                  <a:ext uri="{FF2B5EF4-FFF2-40B4-BE49-F238E27FC236}">
                    <a16:creationId xmlns:a16="http://schemas.microsoft.com/office/drawing/2014/main" id="{875E4E77-F930-46D0-83B2-21AAA34BB247}"/>
                  </a:ext>
                </a:extLst>
              </p:cNvPr>
              <p:cNvCxnSpPr>
                <a:cxnSpLocks/>
                <a:stCxn id="27" idx="3"/>
                <a:endCxn id="23" idx="4"/>
              </p:cNvCxnSpPr>
              <p:nvPr/>
            </p:nvCxnSpPr>
            <p:spPr>
              <a:xfrm flipH="1" flipV="1">
                <a:off x="2453202" y="1471302"/>
                <a:ext cx="685935" cy="174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0CFE454-F439-466E-8A62-D066CA4788F7}"/>
              </a:ext>
            </a:extLst>
          </p:cNvPr>
          <p:cNvSpPr txBox="1"/>
          <p:nvPr/>
        </p:nvSpPr>
        <p:spPr>
          <a:xfrm>
            <a:off x="4768182" y="5808624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concatenate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2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7" grpId="0" animBg="1"/>
      <p:bldP spid="148" grpId="0" animBg="1"/>
      <p:bldP spid="187" grpId="0" animBg="1"/>
      <p:bldP spid="188" grpId="0" animBg="1"/>
      <p:bldP spid="190" grpId="0" animBg="1"/>
      <p:bldP spid="191" grpId="0" animBg="1"/>
      <p:bldP spid="194" grpId="0" animBg="1"/>
      <p:bldP spid="205" grpId="0" animBg="1"/>
      <p:bldP spid="210" grpId="0" animBg="1"/>
      <p:bldP spid="220" grpId="0" animBg="1"/>
      <p:bldP spid="221" grpId="0" animBg="1"/>
      <p:bldP spid="225" grpId="0" animBg="1"/>
      <p:bldP spid="7" grpId="0" animBg="1"/>
      <p:bldP spid="7" grpId="1" animBg="1"/>
      <p:bldP spid="8" grpId="0"/>
      <p:bldP spid="294" grpId="0" animBg="1"/>
      <p:bldP spid="294" grpId="1" animBg="1"/>
      <p:bldP spid="9" grpId="0"/>
      <p:bldP spid="9" grpId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/>
      <p:bldP spid="299" grpId="1"/>
      <p:bldP spid="300" grpId="0"/>
      <p:bldP spid="300" grpId="1"/>
      <p:bldP spid="301" grpId="0" animBg="1"/>
      <p:bldP spid="301" grpId="1" animBg="1"/>
      <p:bldP spid="10" grpId="0"/>
      <p:bldP spid="10" grpId="1"/>
      <p:bldP spid="303" grpId="0" animBg="1"/>
      <p:bldP spid="304" grpId="0"/>
      <p:bldP spid="304" grpId="1"/>
      <p:bldP spid="305" grpId="0" animBg="1"/>
      <p:bldP spid="305" grpId="1" animBg="1"/>
      <p:bldP spid="307" grpId="0"/>
      <p:bldP spid="308" grpId="0"/>
      <p:bldP spid="308" grpId="1"/>
      <p:bldP spid="309" grpId="0" animBg="1"/>
      <p:bldP spid="4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Final Structure</a:t>
            </a:r>
          </a:p>
        </p:txBody>
      </p:sp>
      <p:grpSp>
        <p:nvGrpSpPr>
          <p:cNvPr id="50" name="群組 49"/>
          <p:cNvGrpSpPr/>
          <p:nvPr/>
        </p:nvGrpSpPr>
        <p:grpSpPr>
          <a:xfrm>
            <a:off x="3361344" y="6001394"/>
            <a:ext cx="907572" cy="461665"/>
            <a:chOff x="4765592" y="6396335"/>
            <a:chExt cx="907572" cy="461665"/>
          </a:xfrm>
        </p:grpSpPr>
        <p:sp>
          <p:nvSpPr>
            <p:cNvPr id="51" name="矩形 5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57" name="矩形 56"/>
          <p:cNvSpPr/>
          <p:nvPr/>
        </p:nvSpPr>
        <p:spPr>
          <a:xfrm>
            <a:off x="3801297" y="48622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2908451" y="48622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3419362" y="3885418"/>
            <a:ext cx="438150" cy="438150"/>
            <a:chOff x="6656524" y="2699227"/>
            <a:chExt cx="438150" cy="438150"/>
          </a:xfrm>
        </p:grpSpPr>
        <p:sp>
          <p:nvSpPr>
            <p:cNvPr id="68" name="橢圓 6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/>
          <p:cNvSpPr/>
          <p:nvPr/>
        </p:nvSpPr>
        <p:spPr>
          <a:xfrm>
            <a:off x="2023991" y="48622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71" name="矩形 70"/>
          <p:cNvSpPr/>
          <p:nvPr/>
        </p:nvSpPr>
        <p:spPr>
          <a:xfrm>
            <a:off x="4685757" y="48674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72" name="群組 71"/>
          <p:cNvGrpSpPr/>
          <p:nvPr/>
        </p:nvGrpSpPr>
        <p:grpSpPr>
          <a:xfrm>
            <a:off x="2164916" y="2879957"/>
            <a:ext cx="438150" cy="438150"/>
            <a:chOff x="6656524" y="2699227"/>
            <a:chExt cx="438150" cy="438150"/>
          </a:xfrm>
        </p:grpSpPr>
        <p:sp>
          <p:nvSpPr>
            <p:cNvPr id="73" name="橢圓 7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群組 74"/>
          <p:cNvGrpSpPr/>
          <p:nvPr/>
        </p:nvGrpSpPr>
        <p:grpSpPr>
          <a:xfrm>
            <a:off x="3425049" y="2875191"/>
            <a:ext cx="438150" cy="438150"/>
            <a:chOff x="6656524" y="2699227"/>
            <a:chExt cx="438150" cy="438150"/>
          </a:xfrm>
        </p:grpSpPr>
        <p:sp>
          <p:nvSpPr>
            <p:cNvPr id="76" name="橢圓 7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字方塊 78"/>
                <p:cNvSpPr txBox="1"/>
                <p:nvPr/>
              </p:nvSpPr>
              <p:spPr>
                <a:xfrm>
                  <a:off x="6749343" y="2791326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字方塊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343" y="2791326"/>
                  <a:ext cx="283732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9149" r="-21277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群組 82"/>
          <p:cNvGrpSpPr/>
          <p:nvPr/>
        </p:nvGrpSpPr>
        <p:grpSpPr>
          <a:xfrm>
            <a:off x="4840984" y="2875191"/>
            <a:ext cx="438150" cy="438150"/>
            <a:chOff x="6656524" y="2699227"/>
            <a:chExt cx="438150" cy="438150"/>
          </a:xfrm>
        </p:grpSpPr>
        <p:sp>
          <p:nvSpPr>
            <p:cNvPr id="84" name="橢圓 8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84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矩形 86"/>
          <p:cNvSpPr/>
          <p:nvPr/>
        </p:nvSpPr>
        <p:spPr>
          <a:xfrm>
            <a:off x="4702626" y="1537644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/>
          <p:cNvSpPr txBox="1"/>
          <p:nvPr/>
        </p:nvSpPr>
        <p:spPr>
          <a:xfrm>
            <a:off x="4621054" y="152325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92" name="圖片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605" y="2892411"/>
            <a:ext cx="371475" cy="371475"/>
          </a:xfrm>
          <a:prstGeom prst="rect">
            <a:avLst/>
          </a:prstGeom>
        </p:spPr>
      </p:pic>
      <p:cxnSp>
        <p:nvCxnSpPr>
          <p:cNvPr id="93" name="直線單箭頭接點 92"/>
          <p:cNvCxnSpPr>
            <a:endCxn id="73" idx="4"/>
          </p:cNvCxnSpPr>
          <p:nvPr/>
        </p:nvCxnSpPr>
        <p:spPr>
          <a:xfrm flipV="1">
            <a:off x="2377151" y="3318107"/>
            <a:ext cx="6840" cy="15251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73" idx="6"/>
            <a:endCxn id="76" idx="2"/>
          </p:cNvCxnSpPr>
          <p:nvPr/>
        </p:nvCxnSpPr>
        <p:spPr>
          <a:xfrm flipV="1">
            <a:off x="2603066" y="3094266"/>
            <a:ext cx="821983" cy="47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57" idx="0"/>
            <a:endCxn id="68" idx="5"/>
          </p:cNvCxnSpPr>
          <p:nvPr/>
        </p:nvCxnSpPr>
        <p:spPr>
          <a:xfrm flipH="1" flipV="1">
            <a:off x="3793346" y="4259402"/>
            <a:ext cx="367951" cy="6028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stCxn id="65" idx="0"/>
            <a:endCxn id="68" idx="3"/>
          </p:cNvCxnSpPr>
          <p:nvPr/>
        </p:nvCxnSpPr>
        <p:spPr>
          <a:xfrm flipV="1">
            <a:off x="3268451" y="4259402"/>
            <a:ext cx="215077" cy="6028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68" idx="0"/>
            <a:endCxn id="76" idx="4"/>
          </p:cNvCxnSpPr>
          <p:nvPr/>
        </p:nvCxnSpPr>
        <p:spPr>
          <a:xfrm flipV="1">
            <a:off x="3638437" y="3313341"/>
            <a:ext cx="5687" cy="5720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endCxn id="84" idx="4"/>
          </p:cNvCxnSpPr>
          <p:nvPr/>
        </p:nvCxnSpPr>
        <p:spPr>
          <a:xfrm flipV="1">
            <a:off x="5045757" y="3313341"/>
            <a:ext cx="14302" cy="14894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76" idx="6"/>
            <a:endCxn id="92" idx="1"/>
          </p:cNvCxnSpPr>
          <p:nvPr/>
        </p:nvCxnSpPr>
        <p:spPr>
          <a:xfrm flipV="1">
            <a:off x="3863199" y="3078149"/>
            <a:ext cx="330406" cy="161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92" idx="3"/>
            <a:endCxn id="84" idx="2"/>
          </p:cNvCxnSpPr>
          <p:nvPr/>
        </p:nvCxnSpPr>
        <p:spPr>
          <a:xfrm>
            <a:off x="4565080" y="3078149"/>
            <a:ext cx="275904" cy="161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向下箭號 107"/>
          <p:cNvSpPr/>
          <p:nvPr/>
        </p:nvSpPr>
        <p:spPr>
          <a:xfrm flipV="1">
            <a:off x="4855765" y="20637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向下箭號 108"/>
          <p:cNvSpPr/>
          <p:nvPr/>
        </p:nvSpPr>
        <p:spPr>
          <a:xfrm rot="2610135" flipV="1">
            <a:off x="4576749" y="53046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向下箭號 109"/>
          <p:cNvSpPr/>
          <p:nvPr/>
        </p:nvSpPr>
        <p:spPr>
          <a:xfrm rot="19634133" flipV="1">
            <a:off x="3186541" y="53254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向下箭號 110"/>
          <p:cNvSpPr/>
          <p:nvPr/>
        </p:nvSpPr>
        <p:spPr>
          <a:xfrm rot="1779305" flipV="1">
            <a:off x="3878419" y="53308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向下箭號 111"/>
          <p:cNvSpPr/>
          <p:nvPr/>
        </p:nvSpPr>
        <p:spPr>
          <a:xfrm rot="18851723" flipV="1">
            <a:off x="2413036" y="52933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群組 160"/>
          <p:cNvGrpSpPr/>
          <p:nvPr/>
        </p:nvGrpSpPr>
        <p:grpSpPr>
          <a:xfrm>
            <a:off x="2565635" y="5991695"/>
            <a:ext cx="907572" cy="461665"/>
            <a:chOff x="4765592" y="6396335"/>
            <a:chExt cx="907572" cy="461665"/>
          </a:xfrm>
        </p:grpSpPr>
        <p:sp>
          <p:nvSpPr>
            <p:cNvPr id="162" name="矩形 16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5" name="手繪多邊形 174"/>
          <p:cNvSpPr/>
          <p:nvPr/>
        </p:nvSpPr>
        <p:spPr>
          <a:xfrm>
            <a:off x="5323701" y="3140316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6" name="群組 175"/>
          <p:cNvGrpSpPr/>
          <p:nvPr/>
        </p:nvGrpSpPr>
        <p:grpSpPr>
          <a:xfrm>
            <a:off x="1129789" y="2245667"/>
            <a:ext cx="907572" cy="461665"/>
            <a:chOff x="4775004" y="6396335"/>
            <a:chExt cx="907572" cy="461665"/>
          </a:xfrm>
        </p:grpSpPr>
        <p:sp>
          <p:nvSpPr>
            <p:cNvPr id="177" name="矩形 1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9" name="群組 178"/>
          <p:cNvGrpSpPr/>
          <p:nvPr/>
        </p:nvGrpSpPr>
        <p:grpSpPr>
          <a:xfrm>
            <a:off x="5319777" y="2207100"/>
            <a:ext cx="907572" cy="461665"/>
            <a:chOff x="4775004" y="6396335"/>
            <a:chExt cx="907572" cy="461665"/>
          </a:xfrm>
        </p:grpSpPr>
        <p:sp>
          <p:nvSpPr>
            <p:cNvPr id="180" name="矩形 179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1" name="文字方塊 180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5" name="手繪多邊形 184"/>
          <p:cNvSpPr/>
          <p:nvPr/>
        </p:nvSpPr>
        <p:spPr>
          <a:xfrm>
            <a:off x="3820236" y="2464101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手繪多邊形 188"/>
          <p:cNvSpPr/>
          <p:nvPr/>
        </p:nvSpPr>
        <p:spPr>
          <a:xfrm>
            <a:off x="1918865" y="249305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手繪多邊形 191"/>
          <p:cNvSpPr/>
          <p:nvPr/>
        </p:nvSpPr>
        <p:spPr>
          <a:xfrm>
            <a:off x="678679" y="3290094"/>
            <a:ext cx="1675614" cy="3024441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5275" y="409993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93" name="文字方塊 192"/>
          <p:cNvSpPr txBox="1"/>
          <p:nvPr/>
        </p:nvSpPr>
        <p:spPr>
          <a:xfrm>
            <a:off x="6303033" y="409943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324399" y="4407396"/>
                <a:ext cx="2789673" cy="41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4407396"/>
                <a:ext cx="2789673" cy="41011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>
            <a:off x="6882015" y="5979304"/>
            <a:ext cx="907572" cy="461665"/>
            <a:chOff x="4765592" y="6396335"/>
            <a:chExt cx="907572" cy="461665"/>
          </a:xfrm>
        </p:grpSpPr>
        <p:sp>
          <p:nvSpPr>
            <p:cNvPr id="61" name="矩形 6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8324399" y="4984867"/>
                <a:ext cx="23579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𝑜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𝑡𝑎𝑛h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⁡(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4984867"/>
                <a:ext cx="2357953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8324399" y="5552334"/>
                <a:ext cx="1934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zh-TW" sz="2000" i="1" smtClean="0">
                        <a:latin typeface="Cambria Math"/>
                      </a:rPr>
                      <m:t>=</m:t>
                    </m:r>
                    <m:r>
                      <a:rPr lang="zh-TW" altLang="en-US" sz="2000" i="1">
                        <a:latin typeface="Cambria Math"/>
                      </a:rPr>
                      <m:t>𝜎</m:t>
                    </m:r>
                    <m:r>
                      <a:rPr lang="en-US" altLang="zh-TW" sz="20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/>
                          </a:rPr>
                          <m:t>𝑊</m:t>
                        </m:r>
                      </m:e>
                      <m:sup>
                        <m:r>
                          <a:rPr lang="en-US" altLang="zh-TW" sz="2000" i="1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en-US" altLang="zh-TW" sz="2000" i="1">
                            <a:latin typeface="Cambria Math"/>
                          </a:rPr>
                          <m:t>h</m:t>
                        </m:r>
                      </m:e>
                      <m:sup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sz="2000" dirty="0"/>
                  <a:t>)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5552334"/>
                <a:ext cx="1934504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7692" r="-2524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8324399" y="2086866"/>
                <a:ext cx="2706895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2086866"/>
                <a:ext cx="2706895" cy="410497"/>
              </a:xfrm>
              <a:prstGeom prst="rect">
                <a:avLst/>
              </a:prstGeom>
              <a:blipFill rotWithShape="1">
                <a:blip r:embed="rId11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8324399" y="2664722"/>
                <a:ext cx="2781531" cy="44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2664722"/>
                <a:ext cx="2781531" cy="440377"/>
              </a:xfrm>
              <a:prstGeom prst="rect">
                <a:avLst/>
              </a:prstGeom>
              <a:blipFill rotWithShape="1"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8324399" y="3272458"/>
                <a:ext cx="24202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/>
                        </a:rPr>
                        <m:t>𝑧</m:t>
                      </m:r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3272458"/>
                <a:ext cx="2420278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8324399" y="3839927"/>
                <a:ext cx="27710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𝑜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0" i="1" smtClean="0">
                              <a:latin typeface="Cambria Math"/>
                            </a:rPr>
                            <m:t>𝜎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3839927"/>
                <a:ext cx="2771015" cy="400110"/>
              </a:xfrm>
              <a:prstGeom prst="rect">
                <a:avLst/>
              </a:prstGeom>
              <a:blipFill rotWithShape="1"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A0920B-32C3-44B8-9210-93DA579B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77</a:t>
            </a:fld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92C63E-9AF1-4F03-989A-77BB091E9817}"/>
              </a:ext>
            </a:extLst>
          </p:cNvPr>
          <p:cNvSpPr/>
          <p:nvPr/>
        </p:nvSpPr>
        <p:spPr>
          <a:xfrm>
            <a:off x="5019338" y="2034312"/>
            <a:ext cx="1486237" cy="858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667D6B-1442-41D7-B46B-990BD4C692AB}"/>
              </a:ext>
            </a:extLst>
          </p:cNvPr>
          <p:cNvSpPr/>
          <p:nvPr/>
        </p:nvSpPr>
        <p:spPr>
          <a:xfrm>
            <a:off x="6486105" y="5747781"/>
            <a:ext cx="1486237" cy="858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D3ABA0-6DA7-4ED5-B04E-E48566BE3C7C}"/>
              </a:ext>
            </a:extLst>
          </p:cNvPr>
          <p:cNvSpPr txBox="1"/>
          <p:nvPr/>
        </p:nvSpPr>
        <p:spPr>
          <a:xfrm>
            <a:off x="5727467" y="1348868"/>
            <a:ext cx="173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Feed forward to next timestep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90FDEA-2D2E-4A9E-BB91-89180A164FB4}"/>
              </a:ext>
            </a:extLst>
          </p:cNvPr>
          <p:cNvSpPr txBox="1"/>
          <p:nvPr/>
        </p:nvSpPr>
        <p:spPr>
          <a:xfrm>
            <a:off x="382091" y="5900765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concatenate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GRU(Gated Recurrent Unit)</a:t>
            </a:r>
          </a:p>
        </p:txBody>
      </p:sp>
      <p:grpSp>
        <p:nvGrpSpPr>
          <p:cNvPr id="50" name="群組 49"/>
          <p:cNvGrpSpPr/>
          <p:nvPr/>
        </p:nvGrpSpPr>
        <p:grpSpPr>
          <a:xfrm>
            <a:off x="3361344" y="6001394"/>
            <a:ext cx="907572" cy="461665"/>
            <a:chOff x="4765592" y="6396335"/>
            <a:chExt cx="907572" cy="461665"/>
          </a:xfrm>
        </p:grpSpPr>
        <p:sp>
          <p:nvSpPr>
            <p:cNvPr id="51" name="矩形 5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57" name="矩形 56"/>
          <p:cNvSpPr/>
          <p:nvPr/>
        </p:nvSpPr>
        <p:spPr>
          <a:xfrm>
            <a:off x="3447631" y="48622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grpSp>
        <p:nvGrpSpPr>
          <p:cNvPr id="66" name="群組 65"/>
          <p:cNvGrpSpPr/>
          <p:nvPr/>
        </p:nvGrpSpPr>
        <p:grpSpPr>
          <a:xfrm>
            <a:off x="3596055" y="2630654"/>
            <a:ext cx="438150" cy="438150"/>
            <a:chOff x="6656524" y="2699227"/>
            <a:chExt cx="438150" cy="438150"/>
          </a:xfrm>
        </p:grpSpPr>
        <p:sp>
          <p:nvSpPr>
            <p:cNvPr id="68" name="橢圓 6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字方塊 68"/>
                <p:cNvSpPr txBox="1"/>
                <p:nvPr/>
              </p:nvSpPr>
              <p:spPr>
                <a:xfrm>
                  <a:off x="6766595" y="2782700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文字方塊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782700"/>
                  <a:ext cx="218008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矩形 69"/>
          <p:cNvSpPr/>
          <p:nvPr/>
        </p:nvSpPr>
        <p:spPr>
          <a:xfrm>
            <a:off x="2524299" y="48622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</a:t>
            </a:r>
            <a:endParaRPr lang="zh-TW" altLang="en-US" sz="2400" baseline="30000" dirty="0"/>
          </a:p>
        </p:txBody>
      </p:sp>
      <p:grpSp>
        <p:nvGrpSpPr>
          <p:cNvPr id="72" name="群組 71"/>
          <p:cNvGrpSpPr/>
          <p:nvPr/>
        </p:nvGrpSpPr>
        <p:grpSpPr>
          <a:xfrm>
            <a:off x="2665224" y="3367078"/>
            <a:ext cx="438150" cy="438150"/>
            <a:chOff x="6656524" y="2699227"/>
            <a:chExt cx="438150" cy="438150"/>
          </a:xfrm>
        </p:grpSpPr>
        <p:sp>
          <p:nvSpPr>
            <p:cNvPr id="73" name="橢圓 7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766595" y="276544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765448"/>
                  <a:ext cx="218008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6667" r="-1944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群組 18"/>
          <p:cNvGrpSpPr/>
          <p:nvPr/>
        </p:nvGrpSpPr>
        <p:grpSpPr>
          <a:xfrm>
            <a:off x="5222382" y="1335105"/>
            <a:ext cx="907572" cy="461665"/>
            <a:chOff x="4621054" y="1523255"/>
            <a:chExt cx="907572" cy="461665"/>
          </a:xfrm>
        </p:grpSpPr>
        <p:sp>
          <p:nvSpPr>
            <p:cNvPr id="87" name="矩形 86"/>
            <p:cNvSpPr/>
            <p:nvPr/>
          </p:nvSpPr>
          <p:spPr>
            <a:xfrm>
              <a:off x="4702626" y="15376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4621054" y="15232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cxnSp>
        <p:nvCxnSpPr>
          <p:cNvPr id="93" name="直線單箭頭接點 92"/>
          <p:cNvCxnSpPr>
            <a:stCxn id="70" idx="0"/>
            <a:endCxn id="73" idx="4"/>
          </p:cNvCxnSpPr>
          <p:nvPr/>
        </p:nvCxnSpPr>
        <p:spPr>
          <a:xfrm flipV="1">
            <a:off x="2884299" y="3805228"/>
            <a:ext cx="0" cy="1057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57" idx="0"/>
            <a:endCxn id="68" idx="4"/>
          </p:cNvCxnSpPr>
          <p:nvPr/>
        </p:nvCxnSpPr>
        <p:spPr>
          <a:xfrm flipV="1">
            <a:off x="3807631" y="3068804"/>
            <a:ext cx="7499" cy="17934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向下箭號 107"/>
          <p:cNvSpPr/>
          <p:nvPr/>
        </p:nvSpPr>
        <p:spPr>
          <a:xfrm flipV="1">
            <a:off x="5441483" y="1848526"/>
            <a:ext cx="438150" cy="601373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向下箭號 110"/>
          <p:cNvSpPr/>
          <p:nvPr/>
        </p:nvSpPr>
        <p:spPr>
          <a:xfrm rot="799575" flipV="1">
            <a:off x="3418872" y="5374487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向下箭號 111"/>
          <p:cNvSpPr/>
          <p:nvPr/>
        </p:nvSpPr>
        <p:spPr>
          <a:xfrm rot="20933311" flipV="1">
            <a:off x="2824010" y="5351064"/>
            <a:ext cx="438150" cy="65352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1" name="群組 160"/>
          <p:cNvGrpSpPr/>
          <p:nvPr/>
        </p:nvGrpSpPr>
        <p:grpSpPr>
          <a:xfrm>
            <a:off x="2565635" y="5991695"/>
            <a:ext cx="907572" cy="461665"/>
            <a:chOff x="4765592" y="6396335"/>
            <a:chExt cx="907572" cy="461665"/>
          </a:xfrm>
        </p:grpSpPr>
        <p:sp>
          <p:nvSpPr>
            <p:cNvPr id="162" name="矩形 16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2" name="手繪多邊形 191"/>
          <p:cNvSpPr/>
          <p:nvPr/>
        </p:nvSpPr>
        <p:spPr>
          <a:xfrm>
            <a:off x="1293962" y="3140014"/>
            <a:ext cx="1213598" cy="3183147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5275" y="409993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93" name="文字方塊 192"/>
          <p:cNvSpPr txBox="1"/>
          <p:nvPr/>
        </p:nvSpPr>
        <p:spPr>
          <a:xfrm>
            <a:off x="6777497" y="394811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8324399" y="4407396"/>
                <a:ext cx="3558538" cy="40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𝒕𝒂𝒏𝒉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⁡(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𝑾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∗[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𝒓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4407396"/>
                <a:ext cx="3558538" cy="407484"/>
              </a:xfrm>
              <a:prstGeom prst="rect">
                <a:avLst/>
              </a:prstGeom>
              <a:blipFill>
                <a:blip r:embed="rId5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>
            <a:off x="6397841" y="2607139"/>
            <a:ext cx="907572" cy="461665"/>
            <a:chOff x="4765592" y="6396335"/>
            <a:chExt cx="907572" cy="461665"/>
          </a:xfrm>
        </p:grpSpPr>
        <p:sp>
          <p:nvSpPr>
            <p:cNvPr id="61" name="矩形 6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/>
              <p:cNvSpPr txBox="1"/>
              <p:nvPr/>
            </p:nvSpPr>
            <p:spPr>
              <a:xfrm>
                <a:off x="8324399" y="4984867"/>
                <a:ext cx="3405548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𝒛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+(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𝟏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𝒛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)×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4984867"/>
                <a:ext cx="3405548" cy="407099"/>
              </a:xfrm>
              <a:prstGeom prst="rect">
                <a:avLst/>
              </a:prstGeom>
              <a:blipFill>
                <a:blip r:embed="rId6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字方塊 66"/>
              <p:cNvSpPr txBox="1"/>
              <p:nvPr/>
            </p:nvSpPr>
            <p:spPr>
              <a:xfrm>
                <a:off x="8324399" y="5552334"/>
                <a:ext cx="2073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altLang="zh-TW" sz="2000" b="1" i="1"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>
                          <a:latin typeface="Cambria Math"/>
                        </a:rPr>
                        <m:t>=</m:t>
                      </m:r>
                      <m:r>
                        <a:rPr lang="zh-TW" altLang="en-US" sz="2000" b="1" i="1">
                          <a:latin typeface="Cambria Math"/>
                        </a:rPr>
                        <m:t>𝝈</m:t>
                      </m:r>
                      <m:r>
                        <a:rPr lang="en-US" altLang="zh-TW" sz="2000" b="1" i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TW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latin typeface="Cambria Math"/>
                            </a:rPr>
                            <m:t>𝑾</m:t>
                          </m:r>
                        </m:e>
                        <m:sup>
                          <m:r>
                            <a:rPr lang="en-US" altLang="zh-TW" sz="2000" b="1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TW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latin typeface="Cambria Math"/>
                            </a:rPr>
                            <m:t>∗</m:t>
                          </m:r>
                          <m:r>
                            <a:rPr lang="en-US" altLang="zh-TW" sz="20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>
                              <a:latin typeface="Cambria Math"/>
                            </a:rPr>
                            <m:t>𝒕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000" b="1" dirty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000" b="1" dirty="0">
                  <a:latin typeface="Cambria Math"/>
                </a:endParaRPr>
              </a:p>
            </p:txBody>
          </p:sp>
        </mc:Choice>
        <mc:Fallback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5552334"/>
                <a:ext cx="2073260" cy="400110"/>
              </a:xfrm>
              <a:prstGeom prst="rect">
                <a:avLst/>
              </a:prstGeom>
              <a:blipFill>
                <a:blip r:embed="rId7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/>
              <p:cNvSpPr txBox="1"/>
              <p:nvPr/>
            </p:nvSpPr>
            <p:spPr>
              <a:xfrm>
                <a:off x="8324399" y="3272458"/>
                <a:ext cx="2422393" cy="40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/>
                        </a:rPr>
                        <m:t>𝒛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=(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𝑾</m:t>
                      </m:r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3272458"/>
                <a:ext cx="2422393" cy="407484"/>
              </a:xfrm>
              <a:prstGeom prst="rect">
                <a:avLst/>
              </a:prstGeom>
              <a:blipFill>
                <a:blip r:embed="rId8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字方塊 103"/>
              <p:cNvSpPr txBox="1"/>
              <p:nvPr/>
            </p:nvSpPr>
            <p:spPr>
              <a:xfrm>
                <a:off x="8324399" y="3839927"/>
                <a:ext cx="2700739" cy="40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/>
                        </a:rPr>
                        <m:t>𝒓</m:t>
                      </m:r>
                      <m:r>
                        <a:rPr lang="en-US" altLang="zh-TW" sz="2000" b="1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b="1" i="1" smtClean="0">
                              <a:latin typeface="Cambria Math"/>
                            </a:rPr>
                            <m:t>𝝈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TW" sz="2000" b="1" i="1" smtClean="0">
                              <a:latin typeface="Cambria Math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/>
                            </a:rPr>
                            <m:t>𝒓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∗[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𝒉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/>
                              <a:ea typeface="Cambria Math"/>
                            </a:rPr>
                            <m:t>𝒕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/>
                          <a:ea typeface="Cambria Math"/>
                        </a:rPr>
                        <m:t>])</m:t>
                      </m:r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99" y="3839927"/>
                <a:ext cx="2700739" cy="407484"/>
              </a:xfrm>
              <a:prstGeom prst="rect">
                <a:avLst/>
              </a:prstGeom>
              <a:blipFill>
                <a:blip r:embed="rId9"/>
                <a:stretch>
                  <a:fillRect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810977" y="2607139"/>
            <a:ext cx="907572" cy="461665"/>
            <a:chOff x="4765592" y="6396335"/>
            <a:chExt cx="907572" cy="461665"/>
          </a:xfrm>
        </p:grpSpPr>
        <p:sp>
          <p:nvSpPr>
            <p:cNvPr id="78" name="矩形 7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" name="弧形接點 3"/>
          <p:cNvCxnSpPr>
            <a:stCxn id="80" idx="3"/>
            <a:endCxn id="73" idx="0"/>
          </p:cNvCxnSpPr>
          <p:nvPr/>
        </p:nvCxnSpPr>
        <p:spPr>
          <a:xfrm>
            <a:off x="1718549" y="2837972"/>
            <a:ext cx="1165750" cy="529106"/>
          </a:xfrm>
          <a:prstGeom prst="curvedConnector2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80" idx="3"/>
            <a:endCxn id="68" idx="2"/>
          </p:cNvCxnSpPr>
          <p:nvPr/>
        </p:nvCxnSpPr>
        <p:spPr>
          <a:xfrm>
            <a:off x="1718549" y="2837972"/>
            <a:ext cx="1877506" cy="11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441483" y="3562641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字方塊 88"/>
                <p:cNvSpPr txBox="1"/>
                <p:nvPr/>
              </p:nvSpPr>
              <p:spPr>
                <a:xfrm>
                  <a:off x="6766595" y="2782700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文字方塊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782700"/>
                  <a:ext cx="218008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0" name="直線單箭頭接點 89"/>
          <p:cNvCxnSpPr>
            <a:stCxn id="120" idx="0"/>
            <a:endCxn id="86" idx="4"/>
          </p:cNvCxnSpPr>
          <p:nvPr/>
        </p:nvCxnSpPr>
        <p:spPr>
          <a:xfrm flipV="1">
            <a:off x="5660558" y="4000791"/>
            <a:ext cx="0" cy="8615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cxnSpLocks/>
            <a:endCxn id="86" idx="2"/>
          </p:cNvCxnSpPr>
          <p:nvPr/>
        </p:nvCxnSpPr>
        <p:spPr>
          <a:xfrm>
            <a:off x="3858861" y="3757143"/>
            <a:ext cx="1582622" cy="245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>
            <a:cxnSpLocks/>
            <a:stCxn id="73" idx="6"/>
            <a:endCxn id="76" idx="1"/>
          </p:cNvCxnSpPr>
          <p:nvPr/>
        </p:nvCxnSpPr>
        <p:spPr>
          <a:xfrm>
            <a:off x="3103374" y="3586153"/>
            <a:ext cx="2127791" cy="2646074"/>
          </a:xfrm>
          <a:prstGeom prst="curvedConnector3">
            <a:avLst>
              <a:gd name="adj1" fmla="val 55820"/>
            </a:avLst>
          </a:prstGeom>
          <a:ln w="571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向下箭號 100"/>
          <p:cNvSpPr/>
          <p:nvPr/>
        </p:nvSpPr>
        <p:spPr>
          <a:xfrm flipV="1">
            <a:off x="5497210" y="5342404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" name="群組 102"/>
          <p:cNvGrpSpPr/>
          <p:nvPr/>
        </p:nvGrpSpPr>
        <p:grpSpPr>
          <a:xfrm>
            <a:off x="5441483" y="2630654"/>
            <a:ext cx="438150" cy="438150"/>
            <a:chOff x="6656524" y="2699227"/>
            <a:chExt cx="438150" cy="438150"/>
          </a:xfrm>
        </p:grpSpPr>
        <p:sp>
          <p:nvSpPr>
            <p:cNvPr id="107" name="橢圓 10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字方塊 112"/>
                <p:cNvSpPr txBox="1"/>
                <p:nvPr/>
              </p:nvSpPr>
              <p:spPr>
                <a:xfrm>
                  <a:off x="6749343" y="2791326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文字方塊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343" y="2791326"/>
                  <a:ext cx="283732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1739" r="-21739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4" name="直線單箭頭接點 113"/>
          <p:cNvCxnSpPr>
            <a:stCxn id="86" idx="0"/>
            <a:endCxn id="107" idx="4"/>
          </p:cNvCxnSpPr>
          <p:nvPr/>
        </p:nvCxnSpPr>
        <p:spPr>
          <a:xfrm flipV="1">
            <a:off x="5660558" y="3068804"/>
            <a:ext cx="0" cy="4938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68" idx="6"/>
            <a:endCxn id="107" idx="2"/>
          </p:cNvCxnSpPr>
          <p:nvPr/>
        </p:nvCxnSpPr>
        <p:spPr>
          <a:xfrm>
            <a:off x="4034205" y="2849729"/>
            <a:ext cx="14072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107" idx="6"/>
            <a:endCxn id="62" idx="1"/>
          </p:cNvCxnSpPr>
          <p:nvPr/>
        </p:nvCxnSpPr>
        <p:spPr>
          <a:xfrm flipV="1">
            <a:off x="5879633" y="2837972"/>
            <a:ext cx="518208" cy="117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/>
          <p:cNvSpPr txBox="1"/>
          <p:nvPr/>
        </p:nvSpPr>
        <p:spPr>
          <a:xfrm>
            <a:off x="4215677" y="328577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1-</a:t>
            </a:r>
            <a:endParaRPr lang="zh-TW" altLang="en-US" sz="2400" dirty="0"/>
          </a:p>
        </p:txBody>
      </p:sp>
      <p:sp>
        <p:nvSpPr>
          <p:cNvPr id="118" name="文字方塊 117"/>
          <p:cNvSpPr txBox="1"/>
          <p:nvPr/>
        </p:nvSpPr>
        <p:spPr>
          <a:xfrm>
            <a:off x="2148946" y="4494522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reset</a:t>
            </a:r>
            <a:endParaRPr lang="zh-TW" altLang="en-US" dirty="0"/>
          </a:p>
        </p:txBody>
      </p:sp>
      <p:sp>
        <p:nvSpPr>
          <p:cNvPr id="119" name="文字方塊 118"/>
          <p:cNvSpPr txBox="1"/>
          <p:nvPr/>
        </p:nvSpPr>
        <p:spPr>
          <a:xfrm>
            <a:off x="3010359" y="449506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update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矩形 119"/>
              <p:cNvSpPr/>
              <p:nvPr/>
            </p:nvSpPr>
            <p:spPr>
              <a:xfrm>
                <a:off x="5300558" y="4862293"/>
                <a:ext cx="72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558" y="4862293"/>
                <a:ext cx="720000" cy="43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矩形 137"/>
              <p:cNvSpPr/>
              <p:nvPr/>
            </p:nvSpPr>
            <p:spPr>
              <a:xfrm>
                <a:off x="1430699" y="2026906"/>
                <a:ext cx="659883" cy="328099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38" name="矩形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99" y="2026906"/>
                <a:ext cx="659883" cy="32809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矩形 139"/>
          <p:cNvSpPr/>
          <p:nvPr/>
        </p:nvSpPr>
        <p:spPr>
          <a:xfrm>
            <a:off x="1422073" y="1349494"/>
            <a:ext cx="670301" cy="4811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GRU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矩形 140"/>
              <p:cNvSpPr/>
              <p:nvPr/>
            </p:nvSpPr>
            <p:spPr>
              <a:xfrm>
                <a:off x="553141" y="1396443"/>
                <a:ext cx="659883" cy="38505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TW" sz="16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1" name="矩形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41" y="1396443"/>
                <a:ext cx="659883" cy="385051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矩形 143"/>
              <p:cNvSpPr/>
              <p:nvPr/>
            </p:nvSpPr>
            <p:spPr>
              <a:xfrm>
                <a:off x="1447951" y="871269"/>
                <a:ext cx="620562" cy="306574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4" name="矩形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51" y="871269"/>
                <a:ext cx="620562" cy="30657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/>
              <p:cNvSpPr/>
              <p:nvPr/>
            </p:nvSpPr>
            <p:spPr>
              <a:xfrm>
                <a:off x="2301424" y="1396443"/>
                <a:ext cx="659883" cy="38505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16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46" name="矩形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424" y="1396443"/>
                <a:ext cx="659883" cy="38505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/>
          <p:cNvCxnSpPr>
            <a:stCxn id="138" idx="0"/>
            <a:endCxn id="140" idx="2"/>
          </p:cNvCxnSpPr>
          <p:nvPr/>
        </p:nvCxnSpPr>
        <p:spPr>
          <a:xfrm flipH="1" flipV="1">
            <a:off x="1757224" y="1830675"/>
            <a:ext cx="3417" cy="1962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stCxn id="140" idx="0"/>
            <a:endCxn id="144" idx="2"/>
          </p:cNvCxnSpPr>
          <p:nvPr/>
        </p:nvCxnSpPr>
        <p:spPr>
          <a:xfrm flipV="1">
            <a:off x="1757224" y="1177843"/>
            <a:ext cx="1008" cy="1716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stCxn id="141" idx="3"/>
            <a:endCxn id="140" idx="1"/>
          </p:cNvCxnSpPr>
          <p:nvPr/>
        </p:nvCxnSpPr>
        <p:spPr>
          <a:xfrm>
            <a:off x="1213024" y="1588969"/>
            <a:ext cx="209049" cy="11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stCxn id="140" idx="3"/>
            <a:endCxn id="146" idx="1"/>
          </p:cNvCxnSpPr>
          <p:nvPr/>
        </p:nvCxnSpPr>
        <p:spPr>
          <a:xfrm flipV="1">
            <a:off x="2092374" y="1588969"/>
            <a:ext cx="209050" cy="11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D353EF-9510-4D11-B47C-1884D9E2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78</a:t>
            </a:fld>
            <a:endParaRPr kumimoji="1" lang="zh-TW" altLang="en-US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7DF5FB57-7F0B-4D02-A886-8C7CBC19686A}"/>
              </a:ext>
            </a:extLst>
          </p:cNvPr>
          <p:cNvGrpSpPr/>
          <p:nvPr/>
        </p:nvGrpSpPr>
        <p:grpSpPr>
          <a:xfrm>
            <a:off x="5231165" y="6001394"/>
            <a:ext cx="907572" cy="461665"/>
            <a:chOff x="4765592" y="6396335"/>
            <a:chExt cx="907572" cy="461665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8B3B93C-B268-4A84-B8A0-AD7A82EDB3FD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944C9A6A-F793-490A-9B92-1E0B50F3E563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F82DA0-63BA-40FC-919C-D8BA97B1ECDC}"/>
              </a:ext>
            </a:extLst>
          </p:cNvPr>
          <p:cNvSpPr txBox="1"/>
          <p:nvPr/>
        </p:nvSpPr>
        <p:spPr>
          <a:xfrm>
            <a:off x="469825" y="5317327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concatenate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C78A927-BD8D-480A-A97A-BF42F742C076}"/>
              </a:ext>
            </a:extLst>
          </p:cNvPr>
          <p:cNvSpPr txBox="1"/>
          <p:nvPr/>
        </p:nvSpPr>
        <p:spPr>
          <a:xfrm>
            <a:off x="4025616" y="5476856"/>
            <a:ext cx="133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concatenate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5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0" grpId="0" animBg="1"/>
      <p:bldP spid="108" grpId="0" animBg="1"/>
      <p:bldP spid="111" grpId="0" animBg="1"/>
      <p:bldP spid="112" grpId="0" animBg="1"/>
      <p:bldP spid="192" grpId="0" animBg="1"/>
      <p:bldP spid="10" grpId="0"/>
      <p:bldP spid="193" grpId="0"/>
      <p:bldP spid="11" grpId="0"/>
      <p:bldP spid="64" grpId="0"/>
      <p:bldP spid="67" grpId="0"/>
      <p:bldP spid="99" grpId="0"/>
      <p:bldP spid="104" grpId="0"/>
      <p:bldP spid="101" grpId="0" animBg="1"/>
      <p:bldP spid="117" grpId="0"/>
      <p:bldP spid="118" grpId="0"/>
      <p:bldP spid="119" grpId="0"/>
      <p:bldP spid="120" grpId="0" animBg="1"/>
      <p:bldP spid="12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GRU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/>
              <p:cNvSpPr txBox="1"/>
              <p:nvPr/>
            </p:nvSpPr>
            <p:spPr>
              <a:xfrm>
                <a:off x="7295699" y="1754716"/>
                <a:ext cx="3405548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+(1−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)×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699" y="1754716"/>
                <a:ext cx="3405548" cy="407099"/>
              </a:xfrm>
              <a:prstGeom prst="rect">
                <a:avLst/>
              </a:prstGeom>
              <a:blipFill>
                <a:blip r:embed="rId3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FD353EF-9510-4D11-B47C-1884D9E2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79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2335684-FA6C-4F83-B894-4894EF66B71E}"/>
                  </a:ext>
                </a:extLst>
              </p:cNvPr>
              <p:cNvSpPr txBox="1"/>
              <p:nvPr/>
            </p:nvSpPr>
            <p:spPr>
              <a:xfrm>
                <a:off x="1532241" y="1846568"/>
                <a:ext cx="2789673" cy="4101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</a:rPr>
                            <m:t>𝑓</m:t>
                          </m:r>
                        </m:sup>
                      </m:sSup>
                      <m:r>
                        <a:rPr lang="en-US" altLang="zh-TW" sz="2000" i="1" smtClean="0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p>
                      </m:sSup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altLang="zh-TW" sz="2000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2335684-FA6C-4F83-B894-4894EF66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41" y="1846568"/>
                <a:ext cx="2789673" cy="410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C6E632B-0B9B-4C6E-953C-8DE466A63F5C}"/>
              </a:ext>
            </a:extLst>
          </p:cNvPr>
          <p:cNvSpPr txBox="1"/>
          <p:nvPr/>
        </p:nvSpPr>
        <p:spPr>
          <a:xfrm>
            <a:off x="2428501" y="990664"/>
            <a:ext cx="111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LSTM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3BCE0AD-7BD3-4EAD-9EDA-B961802FB363}"/>
              </a:ext>
            </a:extLst>
          </p:cNvPr>
          <p:cNvGrpSpPr/>
          <p:nvPr/>
        </p:nvGrpSpPr>
        <p:grpSpPr>
          <a:xfrm>
            <a:off x="6565554" y="2266206"/>
            <a:ext cx="5435945" cy="4099913"/>
            <a:chOff x="155275" y="1335105"/>
            <a:chExt cx="7150138" cy="5128257"/>
          </a:xfrm>
        </p:grpSpPr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387CEC02-A5E5-416B-BBEE-19B6E536EF25}"/>
                </a:ext>
              </a:extLst>
            </p:cNvPr>
            <p:cNvGrpSpPr/>
            <p:nvPr/>
          </p:nvGrpSpPr>
          <p:grpSpPr>
            <a:xfrm>
              <a:off x="3361344" y="6001394"/>
              <a:ext cx="907572" cy="461968"/>
              <a:chOff x="4765592" y="6396335"/>
              <a:chExt cx="907572" cy="461968"/>
            </a:xfrm>
          </p:grpSpPr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73304A60-B786-48CD-81E5-F3FB54072645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84058550-F81D-4EAD-83F4-9C2B37EB8F89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x</a:t>
                </a:r>
                <a:r>
                  <a:rPr lang="en-US" altLang="zh-TW" baseline="30000" dirty="0" err="1"/>
                  <a:t>t</a:t>
                </a:r>
                <a:endParaRPr lang="zh-TW" altLang="en-US" baseline="30000" dirty="0"/>
              </a:p>
            </p:txBody>
          </p:sp>
        </p:grp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0E456BD-2D0B-48D6-B9FB-A942771F86DF}"/>
                </a:ext>
              </a:extLst>
            </p:cNvPr>
            <p:cNvSpPr/>
            <p:nvPr/>
          </p:nvSpPr>
          <p:spPr>
            <a:xfrm>
              <a:off x="3447631" y="4862293"/>
              <a:ext cx="72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z</a:t>
              </a:r>
              <a:endParaRPr lang="zh-TW" altLang="en-US" dirty="0"/>
            </a:p>
          </p:txBody>
        </p:sp>
        <p:grpSp>
          <p:nvGrpSpPr>
            <p:cNvPr id="178" name="群組 177">
              <a:extLst>
                <a:ext uri="{FF2B5EF4-FFF2-40B4-BE49-F238E27FC236}">
                  <a16:creationId xmlns:a16="http://schemas.microsoft.com/office/drawing/2014/main" id="{3F2E3C54-6429-4A92-A2EF-CD43FD7D0D30}"/>
                </a:ext>
              </a:extLst>
            </p:cNvPr>
            <p:cNvGrpSpPr/>
            <p:nvPr/>
          </p:nvGrpSpPr>
          <p:grpSpPr>
            <a:xfrm>
              <a:off x="3596055" y="2630654"/>
              <a:ext cx="438150" cy="438150"/>
              <a:chOff x="6656524" y="2699227"/>
              <a:chExt cx="438150" cy="438150"/>
            </a:xfrm>
          </p:grpSpPr>
          <p:sp>
            <p:nvSpPr>
              <p:cNvPr id="179" name="橢圓 178">
                <a:extLst>
                  <a:ext uri="{FF2B5EF4-FFF2-40B4-BE49-F238E27FC236}">
                    <a16:creationId xmlns:a16="http://schemas.microsoft.com/office/drawing/2014/main" id="{74F0A3B2-C71C-4CBD-B768-309DC9F002F3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0" name="文字方塊 179">
                    <a:extLst>
                      <a:ext uri="{FF2B5EF4-FFF2-40B4-BE49-F238E27FC236}">
                        <a16:creationId xmlns:a16="http://schemas.microsoft.com/office/drawing/2014/main" id="{F98C30BC-862B-4B79-9F90-ED54B8E259C6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782701"/>
                    <a:ext cx="233120" cy="2694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0" name="文字方塊 179">
                    <a:extLst>
                      <a:ext uri="{FF2B5EF4-FFF2-40B4-BE49-F238E27FC236}">
                        <a16:creationId xmlns:a16="http://schemas.microsoft.com/office/drawing/2014/main" id="{F98C30BC-862B-4B79-9F90-ED54B8E259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782701"/>
                    <a:ext cx="233120" cy="2694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241" r="-1379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11049701-290D-4480-96A9-67F664EF971B}"/>
                </a:ext>
              </a:extLst>
            </p:cNvPr>
            <p:cNvSpPr/>
            <p:nvPr/>
          </p:nvSpPr>
          <p:spPr>
            <a:xfrm>
              <a:off x="2524299" y="4862293"/>
              <a:ext cx="720000" cy="43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r</a:t>
              </a:r>
              <a:endParaRPr lang="zh-TW" altLang="en-US" baseline="30000" dirty="0"/>
            </a:p>
          </p:txBody>
        </p: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E746A485-EE0F-4BB5-B241-6426239E9037}"/>
                </a:ext>
              </a:extLst>
            </p:cNvPr>
            <p:cNvGrpSpPr/>
            <p:nvPr/>
          </p:nvGrpSpPr>
          <p:grpSpPr>
            <a:xfrm>
              <a:off x="2665224" y="3367078"/>
              <a:ext cx="438150" cy="438150"/>
              <a:chOff x="6656524" y="2699227"/>
              <a:chExt cx="438150" cy="438150"/>
            </a:xfrm>
          </p:grpSpPr>
          <p:sp>
            <p:nvSpPr>
              <p:cNvPr id="183" name="橢圓 182">
                <a:extLst>
                  <a:ext uri="{FF2B5EF4-FFF2-40B4-BE49-F238E27FC236}">
                    <a16:creationId xmlns:a16="http://schemas.microsoft.com/office/drawing/2014/main" id="{3723A63F-8DA5-4994-A306-C2A8392EB615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777B7F21-0843-46E1-9CD7-6D8161AE5AA5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765448"/>
                    <a:ext cx="233120" cy="2694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777B7F21-0843-46E1-9CD7-6D8161AE5A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765448"/>
                    <a:ext cx="233120" cy="2694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7241" r="-1379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5" name="群組 184">
              <a:extLst>
                <a:ext uri="{FF2B5EF4-FFF2-40B4-BE49-F238E27FC236}">
                  <a16:creationId xmlns:a16="http://schemas.microsoft.com/office/drawing/2014/main" id="{5020B03B-C089-4CDA-8428-33D36B78A3BB}"/>
                </a:ext>
              </a:extLst>
            </p:cNvPr>
            <p:cNvGrpSpPr/>
            <p:nvPr/>
          </p:nvGrpSpPr>
          <p:grpSpPr>
            <a:xfrm>
              <a:off x="5222382" y="1335105"/>
              <a:ext cx="907572" cy="461968"/>
              <a:chOff x="4621054" y="1523255"/>
              <a:chExt cx="907572" cy="461968"/>
            </a:xfrm>
          </p:grpSpPr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9BEA11EF-3776-445C-BA26-6C1F087820BD}"/>
                  </a:ext>
                </a:extLst>
              </p:cNvPr>
              <p:cNvSpPr/>
              <p:nvPr/>
            </p:nvSpPr>
            <p:spPr>
              <a:xfrm>
                <a:off x="4702626" y="1537644"/>
                <a:ext cx="72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73B3B028-EB92-487D-A80B-77033DA6BD41}"/>
                  </a:ext>
                </a:extLst>
              </p:cNvPr>
              <p:cNvSpPr txBox="1"/>
              <p:nvPr/>
            </p:nvSpPr>
            <p:spPr>
              <a:xfrm>
                <a:off x="4621054" y="152325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y</a:t>
                </a:r>
                <a:r>
                  <a:rPr lang="en-US" altLang="zh-TW" baseline="30000" dirty="0" err="1"/>
                  <a:t>t</a:t>
                </a:r>
                <a:endParaRPr lang="zh-TW" altLang="en-US" baseline="30000" dirty="0"/>
              </a:p>
            </p:txBody>
          </p:sp>
        </p:grpSp>
        <p:cxnSp>
          <p:nvCxnSpPr>
            <p:cNvPr id="188" name="直線單箭頭接點 187">
              <a:extLst>
                <a:ext uri="{FF2B5EF4-FFF2-40B4-BE49-F238E27FC236}">
                  <a16:creationId xmlns:a16="http://schemas.microsoft.com/office/drawing/2014/main" id="{C489711B-AE37-4501-8C64-70206171739C}"/>
                </a:ext>
              </a:extLst>
            </p:cNvPr>
            <p:cNvCxnSpPr>
              <a:stCxn id="181" idx="0"/>
              <a:endCxn id="183" idx="4"/>
            </p:cNvCxnSpPr>
            <p:nvPr/>
          </p:nvCxnSpPr>
          <p:spPr>
            <a:xfrm flipV="1">
              <a:off x="2884299" y="3805228"/>
              <a:ext cx="0" cy="10570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單箭頭接點 188">
              <a:extLst>
                <a:ext uri="{FF2B5EF4-FFF2-40B4-BE49-F238E27FC236}">
                  <a16:creationId xmlns:a16="http://schemas.microsoft.com/office/drawing/2014/main" id="{D953907A-2173-4C22-AED4-CF0A69A77B5E}"/>
                </a:ext>
              </a:extLst>
            </p:cNvPr>
            <p:cNvCxnSpPr>
              <a:stCxn id="177" idx="0"/>
              <a:endCxn id="179" idx="4"/>
            </p:cNvCxnSpPr>
            <p:nvPr/>
          </p:nvCxnSpPr>
          <p:spPr>
            <a:xfrm flipV="1">
              <a:off x="3807631" y="3068804"/>
              <a:ext cx="7499" cy="17934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向下箭號 107">
              <a:extLst>
                <a:ext uri="{FF2B5EF4-FFF2-40B4-BE49-F238E27FC236}">
                  <a16:creationId xmlns:a16="http://schemas.microsoft.com/office/drawing/2014/main" id="{B6DB08B2-F9D6-486B-BA77-33E0E20B828E}"/>
                </a:ext>
              </a:extLst>
            </p:cNvPr>
            <p:cNvSpPr/>
            <p:nvPr/>
          </p:nvSpPr>
          <p:spPr>
            <a:xfrm flipV="1">
              <a:off x="5441483" y="1848526"/>
              <a:ext cx="438150" cy="601373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1" name="向下箭號 110">
              <a:extLst>
                <a:ext uri="{FF2B5EF4-FFF2-40B4-BE49-F238E27FC236}">
                  <a16:creationId xmlns:a16="http://schemas.microsoft.com/office/drawing/2014/main" id="{676974BB-FA55-47D5-BADF-8C030960C1A7}"/>
                </a:ext>
              </a:extLst>
            </p:cNvPr>
            <p:cNvSpPr/>
            <p:nvPr/>
          </p:nvSpPr>
          <p:spPr>
            <a:xfrm rot="799575" flipV="1">
              <a:off x="3418872" y="5374487"/>
              <a:ext cx="438150" cy="606679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4" name="向下箭號 111">
              <a:extLst>
                <a:ext uri="{FF2B5EF4-FFF2-40B4-BE49-F238E27FC236}">
                  <a16:creationId xmlns:a16="http://schemas.microsoft.com/office/drawing/2014/main" id="{20FBBF80-FCA7-4840-8E8D-ECF686D77E89}"/>
                </a:ext>
              </a:extLst>
            </p:cNvPr>
            <p:cNvSpPr/>
            <p:nvPr/>
          </p:nvSpPr>
          <p:spPr>
            <a:xfrm rot="20933311" flipV="1">
              <a:off x="2824010" y="5351064"/>
              <a:ext cx="438150" cy="653527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B068E701-4948-4134-BEAA-1A079417E76B}"/>
                </a:ext>
              </a:extLst>
            </p:cNvPr>
            <p:cNvGrpSpPr/>
            <p:nvPr/>
          </p:nvGrpSpPr>
          <p:grpSpPr>
            <a:xfrm>
              <a:off x="2565635" y="5991695"/>
              <a:ext cx="907572" cy="461968"/>
              <a:chOff x="4765592" y="6396335"/>
              <a:chExt cx="907572" cy="461968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BB0E69DE-03D7-4660-85A2-CC8CF58DCC3D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11CF0E56-7C30-478F-952A-050729650346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h</a:t>
                </a:r>
                <a:r>
                  <a:rPr lang="en-US" altLang="zh-TW" baseline="30000" dirty="0">
                    <a:solidFill>
                      <a:schemeClr val="bg1"/>
                    </a:solidFill>
                  </a:rPr>
                  <a:t>t-1</a:t>
                </a:r>
                <a:endParaRPr lang="zh-TW" altLang="en-US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8" name="手繪多邊形 191">
              <a:extLst>
                <a:ext uri="{FF2B5EF4-FFF2-40B4-BE49-F238E27FC236}">
                  <a16:creationId xmlns:a16="http://schemas.microsoft.com/office/drawing/2014/main" id="{C8E5429E-98B0-4ADF-B3C3-975B7CB5BA6F}"/>
                </a:ext>
              </a:extLst>
            </p:cNvPr>
            <p:cNvSpPr/>
            <p:nvPr/>
          </p:nvSpPr>
          <p:spPr>
            <a:xfrm>
              <a:off x="1293962" y="3140014"/>
              <a:ext cx="1213598" cy="3183147"/>
            </a:xfrm>
            <a:custGeom>
              <a:avLst/>
              <a:gdLst>
                <a:gd name="connsiteX0" fmla="*/ 0 w 1320800"/>
                <a:gd name="connsiteY0" fmla="*/ 0 h 3135086"/>
                <a:gd name="connsiteX1" fmla="*/ 362857 w 1320800"/>
                <a:gd name="connsiteY1" fmla="*/ 624114 h 3135086"/>
                <a:gd name="connsiteX2" fmla="*/ 508000 w 1320800"/>
                <a:gd name="connsiteY2" fmla="*/ 2409371 h 3135086"/>
                <a:gd name="connsiteX3" fmla="*/ 1320800 w 1320800"/>
                <a:gd name="connsiteY3" fmla="*/ 3135086 h 31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0800" h="3135086">
                  <a:moveTo>
                    <a:pt x="0" y="0"/>
                  </a:moveTo>
                  <a:cubicBezTo>
                    <a:pt x="139095" y="111276"/>
                    <a:pt x="278190" y="222552"/>
                    <a:pt x="362857" y="624114"/>
                  </a:cubicBezTo>
                  <a:cubicBezTo>
                    <a:pt x="447524" y="1025676"/>
                    <a:pt x="348343" y="1990876"/>
                    <a:pt x="508000" y="2409371"/>
                  </a:cubicBezTo>
                  <a:cubicBezTo>
                    <a:pt x="667657" y="2827866"/>
                    <a:pt x="994228" y="2981476"/>
                    <a:pt x="1320800" y="313508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9" name="文字方塊 198">
              <a:extLst>
                <a:ext uri="{FF2B5EF4-FFF2-40B4-BE49-F238E27FC236}">
                  <a16:creationId xmlns:a16="http://schemas.microsoft.com/office/drawing/2014/main" id="{789ABD6D-5385-4E63-BEC2-94BC12A2E900}"/>
                </a:ext>
              </a:extLst>
            </p:cNvPr>
            <p:cNvSpPr txBox="1"/>
            <p:nvPr/>
          </p:nvSpPr>
          <p:spPr>
            <a:xfrm>
              <a:off x="155275" y="4099931"/>
              <a:ext cx="475565" cy="461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200" name="文字方塊 199">
              <a:extLst>
                <a:ext uri="{FF2B5EF4-FFF2-40B4-BE49-F238E27FC236}">
                  <a16:creationId xmlns:a16="http://schemas.microsoft.com/office/drawing/2014/main" id="{8BAB08D2-09CD-4A97-BFB0-5A5CAFCC49D5}"/>
                </a:ext>
              </a:extLst>
            </p:cNvPr>
            <p:cNvSpPr txBox="1"/>
            <p:nvPr/>
          </p:nvSpPr>
          <p:spPr>
            <a:xfrm>
              <a:off x="6777498" y="3948115"/>
              <a:ext cx="475565" cy="461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DB81EC0A-B33D-4F70-A1FB-E84D0508D27C}"/>
                </a:ext>
              </a:extLst>
            </p:cNvPr>
            <p:cNvGrpSpPr/>
            <p:nvPr/>
          </p:nvGrpSpPr>
          <p:grpSpPr>
            <a:xfrm>
              <a:off x="6397841" y="2607139"/>
              <a:ext cx="907572" cy="461968"/>
              <a:chOff x="4765592" y="6396335"/>
              <a:chExt cx="907572" cy="461968"/>
            </a:xfrm>
          </p:grpSpPr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C29343D1-9AE3-47DD-A5D7-C882D1E7C694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D0C73561-E357-4359-BDEB-01C726427BAF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>
                    <a:solidFill>
                      <a:schemeClr val="bg1"/>
                    </a:solidFill>
                  </a:rPr>
                  <a:t>h</a:t>
                </a:r>
                <a:r>
                  <a:rPr lang="en-US" altLang="zh-TW" baseline="30000" dirty="0" err="1">
                    <a:solidFill>
                      <a:schemeClr val="bg1"/>
                    </a:solidFill>
                  </a:rPr>
                  <a:t>t</a:t>
                </a:r>
                <a:endParaRPr lang="zh-TW" altLang="en-US" baseline="30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4" name="群組 203">
              <a:extLst>
                <a:ext uri="{FF2B5EF4-FFF2-40B4-BE49-F238E27FC236}">
                  <a16:creationId xmlns:a16="http://schemas.microsoft.com/office/drawing/2014/main" id="{2B20780E-C4DB-4EFC-95BF-C9A4125820EB}"/>
                </a:ext>
              </a:extLst>
            </p:cNvPr>
            <p:cNvGrpSpPr/>
            <p:nvPr/>
          </p:nvGrpSpPr>
          <p:grpSpPr>
            <a:xfrm>
              <a:off x="810977" y="2607139"/>
              <a:ext cx="907572" cy="461968"/>
              <a:chOff x="4765592" y="6396335"/>
              <a:chExt cx="907572" cy="461968"/>
            </a:xfrm>
          </p:grpSpPr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AFBB6EE9-07E8-4535-8AB2-A6E77616B418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EC3DC329-5E0C-434F-AA26-D3F370973DC6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h</a:t>
                </a:r>
                <a:r>
                  <a:rPr lang="en-US" altLang="zh-TW" baseline="30000" dirty="0">
                    <a:solidFill>
                      <a:schemeClr val="bg1"/>
                    </a:solidFill>
                  </a:rPr>
                  <a:t>t-1</a:t>
                </a:r>
                <a:endParaRPr lang="zh-TW" altLang="en-US" baseline="300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07" name="弧形接點 3">
              <a:extLst>
                <a:ext uri="{FF2B5EF4-FFF2-40B4-BE49-F238E27FC236}">
                  <a16:creationId xmlns:a16="http://schemas.microsoft.com/office/drawing/2014/main" id="{BBFEC2FE-8C9E-4D2C-BE74-51421A224D5B}"/>
                </a:ext>
              </a:extLst>
            </p:cNvPr>
            <p:cNvCxnSpPr>
              <a:stCxn id="206" idx="3"/>
              <a:endCxn id="183" idx="0"/>
            </p:cNvCxnSpPr>
            <p:nvPr/>
          </p:nvCxnSpPr>
          <p:spPr>
            <a:xfrm>
              <a:off x="1718549" y="2838123"/>
              <a:ext cx="1165750" cy="528955"/>
            </a:xfrm>
            <a:prstGeom prst="curvedConnector2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單箭頭接點 207">
              <a:extLst>
                <a:ext uri="{FF2B5EF4-FFF2-40B4-BE49-F238E27FC236}">
                  <a16:creationId xmlns:a16="http://schemas.microsoft.com/office/drawing/2014/main" id="{25768DA8-7743-4BA9-8773-CFB0777CB8A8}"/>
                </a:ext>
              </a:extLst>
            </p:cNvPr>
            <p:cNvCxnSpPr>
              <a:stCxn id="206" idx="3"/>
              <a:endCxn id="179" idx="2"/>
            </p:cNvCxnSpPr>
            <p:nvPr/>
          </p:nvCxnSpPr>
          <p:spPr>
            <a:xfrm>
              <a:off x="1718549" y="2838123"/>
              <a:ext cx="1877507" cy="116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群組 208">
              <a:extLst>
                <a:ext uri="{FF2B5EF4-FFF2-40B4-BE49-F238E27FC236}">
                  <a16:creationId xmlns:a16="http://schemas.microsoft.com/office/drawing/2014/main" id="{4DFC4D63-D65C-412D-BCAA-9740CD676A6C}"/>
                </a:ext>
              </a:extLst>
            </p:cNvPr>
            <p:cNvGrpSpPr/>
            <p:nvPr/>
          </p:nvGrpSpPr>
          <p:grpSpPr>
            <a:xfrm>
              <a:off x="5441483" y="3562641"/>
              <a:ext cx="438150" cy="438150"/>
              <a:chOff x="6656524" y="2699227"/>
              <a:chExt cx="438150" cy="438150"/>
            </a:xfrm>
          </p:grpSpPr>
          <p:sp>
            <p:nvSpPr>
              <p:cNvPr id="210" name="橢圓 209">
                <a:extLst>
                  <a:ext uri="{FF2B5EF4-FFF2-40B4-BE49-F238E27FC236}">
                    <a16:creationId xmlns:a16="http://schemas.microsoft.com/office/drawing/2014/main" id="{FE71C55F-6590-46F1-B886-1B2DE5BB0F34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0C2708B4-5EA3-43D1-AAE6-46D28C3A53DC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782701"/>
                    <a:ext cx="233120" cy="2694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0C2708B4-5EA3-43D1-AAE6-46D28C3A53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782701"/>
                    <a:ext cx="233120" cy="26948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793" r="-1724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2" name="直線單箭頭接點 211">
              <a:extLst>
                <a:ext uri="{FF2B5EF4-FFF2-40B4-BE49-F238E27FC236}">
                  <a16:creationId xmlns:a16="http://schemas.microsoft.com/office/drawing/2014/main" id="{E5B5D8C1-5257-4B92-A45D-BCB2C5178188}"/>
                </a:ext>
              </a:extLst>
            </p:cNvPr>
            <p:cNvCxnSpPr>
              <a:stCxn id="225" idx="0"/>
              <a:endCxn id="210" idx="4"/>
            </p:cNvCxnSpPr>
            <p:nvPr/>
          </p:nvCxnSpPr>
          <p:spPr>
            <a:xfrm flipV="1">
              <a:off x="5660558" y="4000791"/>
              <a:ext cx="0" cy="86150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182B35CB-C91D-4CB3-AFE7-0BE25798CAB9}"/>
                </a:ext>
              </a:extLst>
            </p:cNvPr>
            <p:cNvCxnSpPr>
              <a:cxnSpLocks/>
              <a:endCxn id="210" idx="2"/>
            </p:cNvCxnSpPr>
            <p:nvPr/>
          </p:nvCxnSpPr>
          <p:spPr>
            <a:xfrm>
              <a:off x="3858861" y="3757143"/>
              <a:ext cx="1582622" cy="2457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弧形接點 17">
              <a:extLst>
                <a:ext uri="{FF2B5EF4-FFF2-40B4-BE49-F238E27FC236}">
                  <a16:creationId xmlns:a16="http://schemas.microsoft.com/office/drawing/2014/main" id="{6C75CDC9-C372-4B41-8358-3A14F0445825}"/>
                </a:ext>
              </a:extLst>
            </p:cNvPr>
            <p:cNvCxnSpPr>
              <a:cxnSpLocks/>
              <a:stCxn id="183" idx="6"/>
              <a:endCxn id="228" idx="1"/>
            </p:cNvCxnSpPr>
            <p:nvPr/>
          </p:nvCxnSpPr>
          <p:spPr>
            <a:xfrm>
              <a:off x="3103374" y="3586154"/>
              <a:ext cx="2127791" cy="264622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向下箭號 100">
              <a:extLst>
                <a:ext uri="{FF2B5EF4-FFF2-40B4-BE49-F238E27FC236}">
                  <a16:creationId xmlns:a16="http://schemas.microsoft.com/office/drawing/2014/main" id="{88A47FDD-2FAB-46A0-8C0E-6982650B87DE}"/>
                </a:ext>
              </a:extLst>
            </p:cNvPr>
            <p:cNvSpPr/>
            <p:nvPr/>
          </p:nvSpPr>
          <p:spPr>
            <a:xfrm flipV="1">
              <a:off x="5497210" y="5342404"/>
              <a:ext cx="438150" cy="748396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216" name="群組 215">
              <a:extLst>
                <a:ext uri="{FF2B5EF4-FFF2-40B4-BE49-F238E27FC236}">
                  <a16:creationId xmlns:a16="http://schemas.microsoft.com/office/drawing/2014/main" id="{B0CBD128-6607-4DDB-B8F5-F122EBBDBA79}"/>
                </a:ext>
              </a:extLst>
            </p:cNvPr>
            <p:cNvGrpSpPr/>
            <p:nvPr/>
          </p:nvGrpSpPr>
          <p:grpSpPr>
            <a:xfrm>
              <a:off x="5441483" y="2630654"/>
              <a:ext cx="438150" cy="438150"/>
              <a:chOff x="6656524" y="2699227"/>
              <a:chExt cx="438150" cy="438150"/>
            </a:xfrm>
          </p:grpSpPr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302B59A5-6205-4809-B7FA-7CBC4050DFF4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AF172BC9-F663-42DC-AFFD-0126D9D3B167}"/>
                      </a:ext>
                    </a:extLst>
                  </p:cNvPr>
                  <p:cNvSpPr txBox="1"/>
                  <p:nvPr/>
                </p:nvSpPr>
                <p:spPr>
                  <a:xfrm>
                    <a:off x="6749343" y="2791326"/>
                    <a:ext cx="304164" cy="26948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＋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AF172BC9-F663-42DC-AFFD-0126D9D3B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9343" y="2791326"/>
                    <a:ext cx="304164" cy="2694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8421" r="-13158" b="-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9" name="直線單箭頭接點 218">
              <a:extLst>
                <a:ext uri="{FF2B5EF4-FFF2-40B4-BE49-F238E27FC236}">
                  <a16:creationId xmlns:a16="http://schemas.microsoft.com/office/drawing/2014/main" id="{93D1C728-8EFD-48E3-A4A3-DA80CF8B102B}"/>
                </a:ext>
              </a:extLst>
            </p:cNvPr>
            <p:cNvCxnSpPr>
              <a:stCxn id="210" idx="0"/>
              <a:endCxn id="217" idx="4"/>
            </p:cNvCxnSpPr>
            <p:nvPr/>
          </p:nvCxnSpPr>
          <p:spPr>
            <a:xfrm flipV="1">
              <a:off x="5660558" y="3068804"/>
              <a:ext cx="0" cy="49383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單箭頭接點 219">
              <a:extLst>
                <a:ext uri="{FF2B5EF4-FFF2-40B4-BE49-F238E27FC236}">
                  <a16:creationId xmlns:a16="http://schemas.microsoft.com/office/drawing/2014/main" id="{CE703A92-3DE7-4758-96F7-1C28D79B08B1}"/>
                </a:ext>
              </a:extLst>
            </p:cNvPr>
            <p:cNvCxnSpPr>
              <a:stCxn id="179" idx="6"/>
              <a:endCxn id="217" idx="2"/>
            </p:cNvCxnSpPr>
            <p:nvPr/>
          </p:nvCxnSpPr>
          <p:spPr>
            <a:xfrm>
              <a:off x="4034205" y="2849729"/>
              <a:ext cx="140727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線單箭頭接點 220">
              <a:extLst>
                <a:ext uri="{FF2B5EF4-FFF2-40B4-BE49-F238E27FC236}">
                  <a16:creationId xmlns:a16="http://schemas.microsoft.com/office/drawing/2014/main" id="{8FB55D98-7250-4ED9-BFC6-0B5563CDECC6}"/>
                </a:ext>
              </a:extLst>
            </p:cNvPr>
            <p:cNvCxnSpPr>
              <a:stCxn id="217" idx="6"/>
              <a:endCxn id="203" idx="1"/>
            </p:cNvCxnSpPr>
            <p:nvPr/>
          </p:nvCxnSpPr>
          <p:spPr>
            <a:xfrm flipV="1">
              <a:off x="5879634" y="2838123"/>
              <a:ext cx="518208" cy="1160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文字方塊 221">
              <a:extLst>
                <a:ext uri="{FF2B5EF4-FFF2-40B4-BE49-F238E27FC236}">
                  <a16:creationId xmlns:a16="http://schemas.microsoft.com/office/drawing/2014/main" id="{E0466C96-FB30-4E8E-A2A6-ADAFCEA8C368}"/>
                </a:ext>
              </a:extLst>
            </p:cNvPr>
            <p:cNvSpPr txBox="1"/>
            <p:nvPr/>
          </p:nvSpPr>
          <p:spPr>
            <a:xfrm>
              <a:off x="4215677" y="3285779"/>
              <a:ext cx="515528" cy="461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1-</a:t>
              </a:r>
              <a:endParaRPr lang="zh-TW" altLang="en-US" dirty="0"/>
            </a:p>
          </p:txBody>
        </p:sp>
        <p:sp>
          <p:nvSpPr>
            <p:cNvPr id="223" name="文字方塊 222">
              <a:extLst>
                <a:ext uri="{FF2B5EF4-FFF2-40B4-BE49-F238E27FC236}">
                  <a16:creationId xmlns:a16="http://schemas.microsoft.com/office/drawing/2014/main" id="{363C191C-D923-4824-9590-C413C30ACD19}"/>
                </a:ext>
              </a:extLst>
            </p:cNvPr>
            <p:cNvSpPr txBox="1"/>
            <p:nvPr/>
          </p:nvSpPr>
          <p:spPr>
            <a:xfrm>
              <a:off x="2148946" y="4494523"/>
              <a:ext cx="768451" cy="38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reset</a:t>
              </a:r>
              <a:endParaRPr lang="zh-TW" altLang="en-US" sz="1400" dirty="0"/>
            </a:p>
          </p:txBody>
        </p:sp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B23DA1E3-C971-4E60-A149-E802DC2D6629}"/>
                </a:ext>
              </a:extLst>
            </p:cNvPr>
            <p:cNvSpPr txBox="1"/>
            <p:nvPr/>
          </p:nvSpPr>
          <p:spPr>
            <a:xfrm>
              <a:off x="2985302" y="4495064"/>
              <a:ext cx="972354" cy="38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/>
                <a:t>update</a:t>
              </a:r>
              <a:endParaRPr lang="zh-TW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456301E8-1B6D-418A-B41E-76CD71E0A3AA}"/>
                    </a:ext>
                  </a:extLst>
                </p:cNvPr>
                <p:cNvSpPr/>
                <p:nvPr/>
              </p:nvSpPr>
              <p:spPr>
                <a:xfrm>
                  <a:off x="5300558" y="4862293"/>
                  <a:ext cx="720000" cy="432000"/>
                </a:xfrm>
                <a:prstGeom prst="rect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456301E8-1B6D-418A-B41E-76CD71E0A3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558" y="4862293"/>
                  <a:ext cx="720000" cy="432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6" name="群組 225">
              <a:extLst>
                <a:ext uri="{FF2B5EF4-FFF2-40B4-BE49-F238E27FC236}">
                  <a16:creationId xmlns:a16="http://schemas.microsoft.com/office/drawing/2014/main" id="{9204945D-B98A-487F-ADF4-1066233FE52F}"/>
                </a:ext>
              </a:extLst>
            </p:cNvPr>
            <p:cNvGrpSpPr/>
            <p:nvPr/>
          </p:nvGrpSpPr>
          <p:grpSpPr>
            <a:xfrm>
              <a:off x="5231165" y="6001394"/>
              <a:ext cx="907572" cy="461968"/>
              <a:chOff x="4765592" y="6396335"/>
              <a:chExt cx="907572" cy="461968"/>
            </a:xfrm>
          </p:grpSpPr>
          <p:sp>
            <p:nvSpPr>
              <p:cNvPr id="227" name="矩形 226">
                <a:extLst>
                  <a:ext uri="{FF2B5EF4-FFF2-40B4-BE49-F238E27FC236}">
                    <a16:creationId xmlns:a16="http://schemas.microsoft.com/office/drawing/2014/main" id="{68706D30-0577-4B13-B5F1-6F6EF3EE63AD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228" name="文字方塊 227">
                <a:extLst>
                  <a:ext uri="{FF2B5EF4-FFF2-40B4-BE49-F238E27FC236}">
                    <a16:creationId xmlns:a16="http://schemas.microsoft.com/office/drawing/2014/main" id="{92CBC152-3A92-4443-A4CA-0B86774193B4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6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x</a:t>
                </a:r>
                <a:r>
                  <a:rPr lang="en-US" altLang="zh-TW" baseline="30000" dirty="0" err="1"/>
                  <a:t>t</a:t>
                </a:r>
                <a:endParaRPr lang="zh-TW" altLang="en-US" baseline="30000" dirty="0"/>
              </a:p>
            </p:txBody>
          </p:sp>
        </p:grp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E8383DE6-48F6-4742-8FB1-91BB6A9D475E}"/>
                </a:ext>
              </a:extLst>
            </p:cNvPr>
            <p:cNvSpPr txBox="1"/>
            <p:nvPr/>
          </p:nvSpPr>
          <p:spPr>
            <a:xfrm>
              <a:off x="469825" y="5317326"/>
              <a:ext cx="1500579" cy="38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concatenate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30" name="文字方塊 229">
              <a:extLst>
                <a:ext uri="{FF2B5EF4-FFF2-40B4-BE49-F238E27FC236}">
                  <a16:creationId xmlns:a16="http://schemas.microsoft.com/office/drawing/2014/main" id="{DD7C1C31-6483-450B-A6BC-918F9B2B516B}"/>
                </a:ext>
              </a:extLst>
            </p:cNvPr>
            <p:cNvSpPr txBox="1"/>
            <p:nvPr/>
          </p:nvSpPr>
          <p:spPr>
            <a:xfrm>
              <a:off x="4025615" y="5476856"/>
              <a:ext cx="1500579" cy="38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concatenate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39F7EE-D3A9-4287-9520-A37CAB71A369}"/>
              </a:ext>
            </a:extLst>
          </p:cNvPr>
          <p:cNvSpPr txBox="1"/>
          <p:nvPr/>
        </p:nvSpPr>
        <p:spPr>
          <a:xfrm>
            <a:off x="8626249" y="1000964"/>
            <a:ext cx="94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GRU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8E368A-C063-4087-9B8E-6CA376426066}"/>
              </a:ext>
            </a:extLst>
          </p:cNvPr>
          <p:cNvGrpSpPr/>
          <p:nvPr/>
        </p:nvGrpSpPr>
        <p:grpSpPr>
          <a:xfrm>
            <a:off x="328662" y="2548436"/>
            <a:ext cx="5835950" cy="3679052"/>
            <a:chOff x="328662" y="2548436"/>
            <a:chExt cx="5835950" cy="367905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8647245-A9D0-44B1-B5F9-359399882BE1}"/>
                </a:ext>
              </a:extLst>
            </p:cNvPr>
            <p:cNvSpPr/>
            <p:nvPr/>
          </p:nvSpPr>
          <p:spPr>
            <a:xfrm>
              <a:off x="3804825" y="2559071"/>
              <a:ext cx="550395" cy="31928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5A58D926-0BD4-4FD2-A494-988E4D25B74B}"/>
                </a:ext>
              </a:extLst>
            </p:cNvPr>
            <p:cNvGrpSpPr/>
            <p:nvPr/>
          </p:nvGrpSpPr>
          <p:grpSpPr>
            <a:xfrm>
              <a:off x="2779500" y="5858155"/>
              <a:ext cx="693782" cy="369333"/>
              <a:chOff x="4765593" y="6396335"/>
              <a:chExt cx="907572" cy="499717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3594DD4F-F484-40DF-B5BA-B73F43C057C1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EC3B1037-7E80-4D57-BC0E-A78514DE0A22}"/>
                  </a:ext>
                </a:extLst>
              </p:cNvPr>
              <p:cNvSpPr txBox="1"/>
              <p:nvPr/>
            </p:nvSpPr>
            <p:spPr>
              <a:xfrm>
                <a:off x="4765593" y="6396335"/>
                <a:ext cx="907572" cy="49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x</a:t>
                </a:r>
                <a:r>
                  <a:rPr lang="en-US" altLang="zh-TW" baseline="30000" dirty="0" err="1"/>
                  <a:t>t</a:t>
                </a:r>
                <a:endParaRPr lang="zh-TW" altLang="en-US" baseline="30000" dirty="0"/>
              </a:p>
            </p:txBody>
          </p:sp>
        </p:grp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340FC8B-DACB-4358-B89C-ACF6FDDEFDE2}"/>
                </a:ext>
              </a:extLst>
            </p:cNvPr>
            <p:cNvSpPr/>
            <p:nvPr/>
          </p:nvSpPr>
          <p:spPr>
            <a:xfrm>
              <a:off x="3115816" y="5016264"/>
              <a:ext cx="550395" cy="31928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z</a:t>
              </a:r>
              <a:endParaRPr lang="zh-TW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D2EE7BE-F532-4EB6-A1FC-D15A9326B664}"/>
                </a:ext>
              </a:extLst>
            </p:cNvPr>
            <p:cNvSpPr/>
            <p:nvPr/>
          </p:nvSpPr>
          <p:spPr>
            <a:xfrm>
              <a:off x="2433291" y="5016264"/>
              <a:ext cx="550395" cy="31928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z</a:t>
              </a:r>
              <a:r>
                <a:rPr lang="en-US" altLang="zh-TW" baseline="30000" dirty="0" err="1"/>
                <a:t>i</a:t>
              </a:r>
              <a:endParaRPr lang="zh-TW" altLang="en-US" baseline="30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5E241F84-5278-4F30-84A5-6B9AF829F01C}"/>
                </a:ext>
              </a:extLst>
            </p:cNvPr>
            <p:cNvGrpSpPr/>
            <p:nvPr/>
          </p:nvGrpSpPr>
          <p:grpSpPr>
            <a:xfrm>
              <a:off x="2823851" y="4294272"/>
              <a:ext cx="334938" cy="323830"/>
              <a:chOff x="6656524" y="2699227"/>
              <a:chExt cx="438150" cy="438150"/>
            </a:xfrm>
          </p:grpSpPr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C121024C-9A10-4568-805A-D17C0DAE01E5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6" name="文字方塊 95">
                    <a:extLst>
                      <a:ext uri="{FF2B5EF4-FFF2-40B4-BE49-F238E27FC236}">
                        <a16:creationId xmlns:a16="http://schemas.microsoft.com/office/drawing/2014/main" id="{EA7A3B30-DBF1-4AAE-9269-9B016E43F6DE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6" name="文字方塊 95">
                    <a:extLst>
                      <a:ext uri="{FF2B5EF4-FFF2-40B4-BE49-F238E27FC236}">
                        <a16:creationId xmlns:a16="http://schemas.microsoft.com/office/drawing/2014/main" id="{EA7A3B30-DBF1-4AAE-9269-9B016E43F6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857" r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AB1FAF8-F285-4C97-8652-1100CEADD9AA}"/>
                </a:ext>
              </a:extLst>
            </p:cNvPr>
            <p:cNvSpPr/>
            <p:nvPr/>
          </p:nvSpPr>
          <p:spPr>
            <a:xfrm>
              <a:off x="1757178" y="5016264"/>
              <a:ext cx="550395" cy="31928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z</a:t>
              </a:r>
              <a:r>
                <a:rPr lang="en-US" altLang="zh-TW" baseline="30000" dirty="0" err="1"/>
                <a:t>f</a:t>
              </a:r>
              <a:endParaRPr lang="zh-TW" altLang="en-US" baseline="30000" dirty="0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914D5FF9-BE7E-4E2F-9AAA-CD2FF882EE6B}"/>
                </a:ext>
              </a:extLst>
            </p:cNvPr>
            <p:cNvSpPr/>
            <p:nvPr/>
          </p:nvSpPr>
          <p:spPr>
            <a:xfrm>
              <a:off x="3791930" y="5020105"/>
              <a:ext cx="550395" cy="31928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z</a:t>
              </a:r>
              <a:r>
                <a:rPr lang="en-US" altLang="zh-TW" baseline="30000" dirty="0"/>
                <a:t>o</a:t>
              </a:r>
              <a:endParaRPr lang="zh-TW" altLang="en-US" baseline="30000" dirty="0"/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666C28EA-07FC-4C67-8348-C3277D855879}"/>
                </a:ext>
              </a:extLst>
            </p:cNvPr>
            <p:cNvGrpSpPr/>
            <p:nvPr/>
          </p:nvGrpSpPr>
          <p:grpSpPr>
            <a:xfrm>
              <a:off x="1864906" y="3551152"/>
              <a:ext cx="334938" cy="323830"/>
              <a:chOff x="6656524" y="2699227"/>
              <a:chExt cx="438150" cy="438150"/>
            </a:xfrm>
          </p:grpSpPr>
          <p:sp>
            <p:nvSpPr>
              <p:cNvPr id="105" name="橢圓 104">
                <a:extLst>
                  <a:ext uri="{FF2B5EF4-FFF2-40B4-BE49-F238E27FC236}">
                    <a16:creationId xmlns:a16="http://schemas.microsoft.com/office/drawing/2014/main" id="{85E10A95-A7D9-47C0-879F-5E806A9AB8CE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8A5D0FAF-9CBD-4602-8C02-B97DB827018D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8A5D0FAF-9CBD-4602-8C02-B97DB82701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222" r="-1851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33AB1858-B228-439A-B897-757B13A254FE}"/>
                </a:ext>
              </a:extLst>
            </p:cNvPr>
            <p:cNvGrpSpPr/>
            <p:nvPr/>
          </p:nvGrpSpPr>
          <p:grpSpPr>
            <a:xfrm>
              <a:off x="2828198" y="3547630"/>
              <a:ext cx="334938" cy="323830"/>
              <a:chOff x="6656524" y="2699227"/>
              <a:chExt cx="438150" cy="438150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7ACCF5CA-6184-42D6-A95A-9218CF7BF068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F1480952-BD8E-4585-887A-4E1CC4401212}"/>
                      </a:ext>
                    </a:extLst>
                  </p:cNvPr>
                  <p:cNvSpPr txBox="1"/>
                  <p:nvPr/>
                </p:nvSpPr>
                <p:spPr>
                  <a:xfrm>
                    <a:off x="6749343" y="2791326"/>
                    <a:ext cx="287285" cy="291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＋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F1480952-BD8E-4585-887A-4E1CC44012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9343" y="2791326"/>
                    <a:ext cx="287285" cy="2915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222" r="-16667" b="-114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DAA417AE-90C7-4F54-B16E-61613C38BAB5}"/>
                </a:ext>
              </a:extLst>
            </p:cNvPr>
            <p:cNvGrpSpPr/>
            <p:nvPr/>
          </p:nvGrpSpPr>
          <p:grpSpPr>
            <a:xfrm>
              <a:off x="3910591" y="3547630"/>
              <a:ext cx="334938" cy="323830"/>
              <a:chOff x="6656524" y="2699227"/>
              <a:chExt cx="438150" cy="438150"/>
            </a:xfrm>
          </p:grpSpPr>
          <p:sp>
            <p:nvSpPr>
              <p:cNvPr id="123" name="橢圓 122">
                <a:extLst>
                  <a:ext uri="{FF2B5EF4-FFF2-40B4-BE49-F238E27FC236}">
                    <a16:creationId xmlns:a16="http://schemas.microsoft.com/office/drawing/2014/main" id="{70612961-8A38-4E56-A53A-D6195FCD8CA6}"/>
                  </a:ext>
                </a:extLst>
              </p:cNvPr>
              <p:cNvSpPr/>
              <p:nvPr/>
            </p:nvSpPr>
            <p:spPr>
              <a:xfrm>
                <a:off x="6656524" y="2699227"/>
                <a:ext cx="438150" cy="438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4" name="文字方塊 123">
                    <a:extLst>
                      <a:ext uri="{FF2B5EF4-FFF2-40B4-BE49-F238E27FC236}">
                        <a16:creationId xmlns:a16="http://schemas.microsoft.com/office/drawing/2014/main" id="{12BADE9B-D76A-47FB-AAEC-4AB2AD41BE24}"/>
                      </a:ext>
                    </a:extLst>
                  </p:cNvPr>
                  <p:cNvSpPr txBox="1"/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oMath>
                      </m:oMathPara>
                    </a14:m>
                    <a:endParaRPr lang="zh-TW" alt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4" name="文字方塊 123">
                    <a:extLst>
                      <a:ext uri="{FF2B5EF4-FFF2-40B4-BE49-F238E27FC236}">
                        <a16:creationId xmlns:a16="http://schemas.microsoft.com/office/drawing/2014/main" id="{12BADE9B-D76A-47FB-AAEC-4AB2AD41B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595" y="2808577"/>
                    <a:ext cx="220183" cy="2915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7857" r="-1785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5855A815-38DE-40E5-8A80-8A735E73BCC0}"/>
                </a:ext>
              </a:extLst>
            </p:cNvPr>
            <p:cNvSpPr txBox="1"/>
            <p:nvPr/>
          </p:nvSpPr>
          <p:spPr>
            <a:xfrm>
              <a:off x="3742468" y="2548436"/>
              <a:ext cx="693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y</a:t>
              </a:r>
              <a:r>
                <a:rPr lang="en-US" altLang="zh-TW" baseline="30000" dirty="0" err="1"/>
                <a:t>t</a:t>
              </a:r>
              <a:endParaRPr lang="zh-TW" altLang="en-US" baseline="30000" dirty="0"/>
            </a:p>
          </p:txBody>
        </p:sp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7FF5180B-0232-4794-99EA-C13FB491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5711" y="3560357"/>
              <a:ext cx="283969" cy="274551"/>
            </a:xfrm>
            <a:prstGeom prst="rect">
              <a:avLst/>
            </a:prstGeom>
          </p:spPr>
        </p:pic>
        <p:cxnSp>
          <p:nvCxnSpPr>
            <p:cNvPr id="128" name="直線單箭頭接點 127">
              <a:extLst>
                <a:ext uri="{FF2B5EF4-FFF2-40B4-BE49-F238E27FC236}">
                  <a16:creationId xmlns:a16="http://schemas.microsoft.com/office/drawing/2014/main" id="{D940E529-44E9-4C9C-B18A-7220F9E151C1}"/>
                </a:ext>
              </a:extLst>
            </p:cNvPr>
            <p:cNvCxnSpPr>
              <a:endCxn id="105" idx="4"/>
            </p:cNvCxnSpPr>
            <p:nvPr/>
          </p:nvCxnSpPr>
          <p:spPr>
            <a:xfrm flipV="1">
              <a:off x="2027146" y="3874982"/>
              <a:ext cx="5229" cy="11272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單箭頭接點 128">
              <a:extLst>
                <a:ext uri="{FF2B5EF4-FFF2-40B4-BE49-F238E27FC236}">
                  <a16:creationId xmlns:a16="http://schemas.microsoft.com/office/drawing/2014/main" id="{8DC08027-33C8-4560-AB73-39127BC86720}"/>
                </a:ext>
              </a:extLst>
            </p:cNvPr>
            <p:cNvCxnSpPr>
              <a:stCxn id="105" idx="6"/>
              <a:endCxn id="110" idx="2"/>
            </p:cNvCxnSpPr>
            <p:nvPr/>
          </p:nvCxnSpPr>
          <p:spPr>
            <a:xfrm flipV="1">
              <a:off x="2199844" y="3709545"/>
              <a:ext cx="628354" cy="352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單箭頭接點 129">
              <a:extLst>
                <a:ext uri="{FF2B5EF4-FFF2-40B4-BE49-F238E27FC236}">
                  <a16:creationId xmlns:a16="http://schemas.microsoft.com/office/drawing/2014/main" id="{50858B93-F5B9-416E-88B3-186B12B90BD9}"/>
                </a:ext>
              </a:extLst>
            </p:cNvPr>
            <p:cNvCxnSpPr>
              <a:stCxn id="85" idx="0"/>
              <a:endCxn id="95" idx="5"/>
            </p:cNvCxnSpPr>
            <p:nvPr/>
          </p:nvCxnSpPr>
          <p:spPr>
            <a:xfrm flipH="1" flipV="1">
              <a:off x="3109738" y="4570678"/>
              <a:ext cx="281275" cy="4455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單箭頭接點 130">
              <a:extLst>
                <a:ext uri="{FF2B5EF4-FFF2-40B4-BE49-F238E27FC236}">
                  <a16:creationId xmlns:a16="http://schemas.microsoft.com/office/drawing/2014/main" id="{56ECA05A-2701-4E1A-AE3E-52FFE1C96BC8}"/>
                </a:ext>
              </a:extLst>
            </p:cNvPr>
            <p:cNvCxnSpPr>
              <a:stCxn id="92" idx="0"/>
              <a:endCxn id="95" idx="3"/>
            </p:cNvCxnSpPr>
            <p:nvPr/>
          </p:nvCxnSpPr>
          <p:spPr>
            <a:xfrm flipV="1">
              <a:off x="2708489" y="4570678"/>
              <a:ext cx="164413" cy="44558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單箭頭接點 131">
              <a:extLst>
                <a:ext uri="{FF2B5EF4-FFF2-40B4-BE49-F238E27FC236}">
                  <a16:creationId xmlns:a16="http://schemas.microsoft.com/office/drawing/2014/main" id="{F62F0260-9641-4851-AE8A-1CF654439FCD}"/>
                </a:ext>
              </a:extLst>
            </p:cNvPr>
            <p:cNvCxnSpPr>
              <a:stCxn id="95" idx="0"/>
              <a:endCxn id="110" idx="4"/>
            </p:cNvCxnSpPr>
            <p:nvPr/>
          </p:nvCxnSpPr>
          <p:spPr>
            <a:xfrm flipV="1">
              <a:off x="2991320" y="3871459"/>
              <a:ext cx="4347" cy="4228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單箭頭接點 132">
              <a:extLst>
                <a:ext uri="{FF2B5EF4-FFF2-40B4-BE49-F238E27FC236}">
                  <a16:creationId xmlns:a16="http://schemas.microsoft.com/office/drawing/2014/main" id="{90F87881-1997-4121-AFE9-66F238FA40B2}"/>
                </a:ext>
              </a:extLst>
            </p:cNvPr>
            <p:cNvCxnSpPr>
              <a:endCxn id="123" idx="4"/>
            </p:cNvCxnSpPr>
            <p:nvPr/>
          </p:nvCxnSpPr>
          <p:spPr>
            <a:xfrm flipV="1">
              <a:off x="4067127" y="3871459"/>
              <a:ext cx="10933" cy="11008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133">
              <a:extLst>
                <a:ext uri="{FF2B5EF4-FFF2-40B4-BE49-F238E27FC236}">
                  <a16:creationId xmlns:a16="http://schemas.microsoft.com/office/drawing/2014/main" id="{222A14F2-0ACE-42CE-A66D-90FF94BF6D22}"/>
                </a:ext>
              </a:extLst>
            </p:cNvPr>
            <p:cNvCxnSpPr>
              <a:stCxn id="110" idx="6"/>
              <a:endCxn id="127" idx="1"/>
            </p:cNvCxnSpPr>
            <p:nvPr/>
          </p:nvCxnSpPr>
          <p:spPr>
            <a:xfrm flipV="1">
              <a:off x="3163136" y="3697633"/>
              <a:ext cx="252575" cy="119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單箭頭接點 134">
              <a:extLst>
                <a:ext uri="{FF2B5EF4-FFF2-40B4-BE49-F238E27FC236}">
                  <a16:creationId xmlns:a16="http://schemas.microsoft.com/office/drawing/2014/main" id="{9A918EDC-281B-4795-B43B-397A4A551722}"/>
                </a:ext>
              </a:extLst>
            </p:cNvPr>
            <p:cNvCxnSpPr>
              <a:stCxn id="127" idx="3"/>
              <a:endCxn id="123" idx="2"/>
            </p:cNvCxnSpPr>
            <p:nvPr/>
          </p:nvCxnSpPr>
          <p:spPr>
            <a:xfrm>
              <a:off x="3699680" y="3697633"/>
              <a:ext cx="210911" cy="119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向下箭號 107">
              <a:extLst>
                <a:ext uri="{FF2B5EF4-FFF2-40B4-BE49-F238E27FC236}">
                  <a16:creationId xmlns:a16="http://schemas.microsoft.com/office/drawing/2014/main" id="{F6DBD152-8B5D-47A5-B1F9-12E2AD42BBF6}"/>
                </a:ext>
              </a:extLst>
            </p:cNvPr>
            <p:cNvSpPr/>
            <p:nvPr/>
          </p:nvSpPr>
          <p:spPr>
            <a:xfrm flipV="1">
              <a:off x="3921890" y="2947896"/>
              <a:ext cx="334938" cy="553127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7" name="向下箭號 108">
              <a:extLst>
                <a:ext uri="{FF2B5EF4-FFF2-40B4-BE49-F238E27FC236}">
                  <a16:creationId xmlns:a16="http://schemas.microsoft.com/office/drawing/2014/main" id="{C6A55F60-194F-4182-84ED-A98EA23155EA}"/>
                </a:ext>
              </a:extLst>
            </p:cNvPr>
            <p:cNvSpPr/>
            <p:nvPr/>
          </p:nvSpPr>
          <p:spPr>
            <a:xfrm rot="2610135" flipV="1">
              <a:off x="3708600" y="5343219"/>
              <a:ext cx="334938" cy="553127"/>
            </a:xfrm>
            <a:prstGeom prst="down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39" name="向下箭號 109">
              <a:extLst>
                <a:ext uri="{FF2B5EF4-FFF2-40B4-BE49-F238E27FC236}">
                  <a16:creationId xmlns:a16="http://schemas.microsoft.com/office/drawing/2014/main" id="{498D44D5-2E1A-4D99-98F9-5C779E618816}"/>
                </a:ext>
              </a:extLst>
            </p:cNvPr>
            <p:cNvSpPr/>
            <p:nvPr/>
          </p:nvSpPr>
          <p:spPr>
            <a:xfrm rot="19634133" flipV="1">
              <a:off x="2645874" y="5358587"/>
              <a:ext cx="334938" cy="462082"/>
            </a:xfrm>
            <a:prstGeom prst="down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42" name="向下箭號 110">
              <a:extLst>
                <a:ext uri="{FF2B5EF4-FFF2-40B4-BE49-F238E27FC236}">
                  <a16:creationId xmlns:a16="http://schemas.microsoft.com/office/drawing/2014/main" id="{FB9AAFE9-B80B-40AF-B93A-03F3CAFDFBFA}"/>
                </a:ext>
              </a:extLst>
            </p:cNvPr>
            <p:cNvSpPr/>
            <p:nvPr/>
          </p:nvSpPr>
          <p:spPr>
            <a:xfrm rot="1779305" flipV="1">
              <a:off x="3174771" y="5362569"/>
              <a:ext cx="334938" cy="448387"/>
            </a:xfrm>
            <a:prstGeom prst="down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43" name="向下箭號 111">
              <a:extLst>
                <a:ext uri="{FF2B5EF4-FFF2-40B4-BE49-F238E27FC236}">
                  <a16:creationId xmlns:a16="http://schemas.microsoft.com/office/drawing/2014/main" id="{6015D166-D252-4198-9401-2BF895F2321D}"/>
                </a:ext>
              </a:extLst>
            </p:cNvPr>
            <p:cNvSpPr/>
            <p:nvPr/>
          </p:nvSpPr>
          <p:spPr>
            <a:xfrm rot="18851723" flipV="1">
              <a:off x="2060132" y="5325333"/>
              <a:ext cx="323830" cy="572102"/>
            </a:xfrm>
            <a:prstGeom prst="down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5035838E-9BD8-4E02-A55E-E05F7FD69453}"/>
                </a:ext>
              </a:extLst>
            </p:cNvPr>
            <p:cNvGrpSpPr/>
            <p:nvPr/>
          </p:nvGrpSpPr>
          <p:grpSpPr>
            <a:xfrm>
              <a:off x="2171230" y="5850987"/>
              <a:ext cx="693782" cy="369333"/>
              <a:chOff x="4765592" y="6396335"/>
              <a:chExt cx="907572" cy="499717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7581B5CB-5D5F-4D38-87D4-AFA2E2A05FF2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489F6C87-1032-4FF6-9225-9FA58623DBCD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9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</a:rPr>
                  <a:t>h</a:t>
                </a:r>
                <a:r>
                  <a:rPr lang="en-US" altLang="zh-TW" baseline="30000" dirty="0">
                    <a:solidFill>
                      <a:schemeClr val="bg1"/>
                    </a:solidFill>
                  </a:rPr>
                  <a:t>t-1</a:t>
                </a:r>
                <a:endParaRPr lang="zh-TW" altLang="en-US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2" name="手繪多邊形 174">
              <a:extLst>
                <a:ext uri="{FF2B5EF4-FFF2-40B4-BE49-F238E27FC236}">
                  <a16:creationId xmlns:a16="http://schemas.microsoft.com/office/drawing/2014/main" id="{3CDC95D5-EC34-4DD5-90BD-34AEF2890708}"/>
                </a:ext>
              </a:extLst>
            </p:cNvPr>
            <p:cNvSpPr/>
            <p:nvPr/>
          </p:nvSpPr>
          <p:spPr>
            <a:xfrm>
              <a:off x="4279598" y="3743579"/>
              <a:ext cx="1136134" cy="2158155"/>
            </a:xfrm>
            <a:custGeom>
              <a:avLst/>
              <a:gdLst>
                <a:gd name="connsiteX0" fmla="*/ 0 w 1320800"/>
                <a:gd name="connsiteY0" fmla="*/ 0 h 3135086"/>
                <a:gd name="connsiteX1" fmla="*/ 362857 w 1320800"/>
                <a:gd name="connsiteY1" fmla="*/ 624114 h 3135086"/>
                <a:gd name="connsiteX2" fmla="*/ 508000 w 1320800"/>
                <a:gd name="connsiteY2" fmla="*/ 2409371 h 3135086"/>
                <a:gd name="connsiteX3" fmla="*/ 1320800 w 1320800"/>
                <a:gd name="connsiteY3" fmla="*/ 3135086 h 31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0800" h="3135086">
                  <a:moveTo>
                    <a:pt x="0" y="0"/>
                  </a:moveTo>
                  <a:cubicBezTo>
                    <a:pt x="139095" y="111276"/>
                    <a:pt x="278190" y="222552"/>
                    <a:pt x="362857" y="624114"/>
                  </a:cubicBezTo>
                  <a:cubicBezTo>
                    <a:pt x="447524" y="1025676"/>
                    <a:pt x="348343" y="1990876"/>
                    <a:pt x="508000" y="2409371"/>
                  </a:cubicBezTo>
                  <a:cubicBezTo>
                    <a:pt x="667657" y="2827866"/>
                    <a:pt x="994228" y="2981476"/>
                    <a:pt x="1320800" y="313508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53" name="群組 152">
              <a:extLst>
                <a:ext uri="{FF2B5EF4-FFF2-40B4-BE49-F238E27FC236}">
                  <a16:creationId xmlns:a16="http://schemas.microsoft.com/office/drawing/2014/main" id="{C987C692-9A29-41BA-85BD-02C8029AD852}"/>
                </a:ext>
              </a:extLst>
            </p:cNvPr>
            <p:cNvGrpSpPr/>
            <p:nvPr/>
          </p:nvGrpSpPr>
          <p:grpSpPr>
            <a:xfrm>
              <a:off x="1073616" y="3082359"/>
              <a:ext cx="693782" cy="369333"/>
              <a:chOff x="4775004" y="6396335"/>
              <a:chExt cx="907572" cy="499717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FE959119-F1E0-4595-8B62-83A15C1A87C0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BE277C74-EF96-4A05-9CBD-512AF6ADD44F}"/>
                  </a:ext>
                </a:extLst>
              </p:cNvPr>
              <p:cNvSpPr txBox="1"/>
              <p:nvPr/>
            </p:nvSpPr>
            <p:spPr>
              <a:xfrm>
                <a:off x="4775004" y="6396335"/>
                <a:ext cx="907572" cy="4997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</a:t>
                </a:r>
                <a:r>
                  <a:rPr lang="en-US" altLang="zh-TW" baseline="30000" dirty="0">
                    <a:solidFill>
                      <a:schemeClr val="tx1"/>
                    </a:solidFill>
                  </a:rPr>
                  <a:t>t-1</a:t>
                </a:r>
                <a:endParaRPr lang="zh-TW" altLang="en-US" baseline="30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BFFA5680-04AC-4802-9605-D742E29F8741}"/>
                </a:ext>
              </a:extLst>
            </p:cNvPr>
            <p:cNvGrpSpPr/>
            <p:nvPr/>
          </p:nvGrpSpPr>
          <p:grpSpPr>
            <a:xfrm>
              <a:off x="4400423" y="3063380"/>
              <a:ext cx="693782" cy="369333"/>
              <a:chOff x="4775004" y="6396335"/>
              <a:chExt cx="907572" cy="499717"/>
            </a:xfrm>
          </p:grpSpPr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4033D3E3-4BDA-4018-9843-E845742938CC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5B7DACCA-4C4A-4472-A023-5FCDC0CB0F7F}"/>
                  </a:ext>
                </a:extLst>
              </p:cNvPr>
              <p:cNvSpPr txBox="1"/>
              <p:nvPr/>
            </p:nvSpPr>
            <p:spPr>
              <a:xfrm>
                <a:off x="4775004" y="6396335"/>
                <a:ext cx="907572" cy="4997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>
                    <a:solidFill>
                      <a:schemeClr val="tx1"/>
                    </a:solidFill>
                  </a:rPr>
                  <a:t>c</a:t>
                </a:r>
                <a:r>
                  <a:rPr lang="en-US" altLang="zh-TW" baseline="30000" dirty="0" err="1">
                    <a:solidFill>
                      <a:schemeClr val="tx1"/>
                    </a:solidFill>
                  </a:rPr>
                  <a:t>t</a:t>
                </a:r>
                <a:endParaRPr lang="zh-TW" altLang="en-US" baseline="30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手繪多邊形 184">
              <a:extLst>
                <a:ext uri="{FF2B5EF4-FFF2-40B4-BE49-F238E27FC236}">
                  <a16:creationId xmlns:a16="http://schemas.microsoft.com/office/drawing/2014/main" id="{A45E0B70-9629-4B0B-8BB7-8953FD48341D}"/>
                </a:ext>
              </a:extLst>
            </p:cNvPr>
            <p:cNvSpPr/>
            <p:nvPr/>
          </p:nvSpPr>
          <p:spPr>
            <a:xfrm>
              <a:off x="3130294" y="3243800"/>
              <a:ext cx="1306906" cy="279542"/>
            </a:xfrm>
            <a:custGeom>
              <a:avLst/>
              <a:gdLst>
                <a:gd name="connsiteX0" fmla="*/ 0 w 1625600"/>
                <a:gd name="connsiteY0" fmla="*/ 378228 h 378228"/>
                <a:gd name="connsiteX1" fmla="*/ 508000 w 1625600"/>
                <a:gd name="connsiteY1" fmla="*/ 73428 h 378228"/>
                <a:gd name="connsiteX2" fmla="*/ 1625600 w 1625600"/>
                <a:gd name="connsiteY2" fmla="*/ 857 h 37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0" h="378228">
                  <a:moveTo>
                    <a:pt x="0" y="378228"/>
                  </a:moveTo>
                  <a:cubicBezTo>
                    <a:pt x="118533" y="257275"/>
                    <a:pt x="237067" y="136323"/>
                    <a:pt x="508000" y="73428"/>
                  </a:cubicBezTo>
                  <a:cubicBezTo>
                    <a:pt x="778933" y="10533"/>
                    <a:pt x="1395791" y="-3981"/>
                    <a:pt x="1625600" y="8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60" name="手繪多邊形 188">
              <a:extLst>
                <a:ext uri="{FF2B5EF4-FFF2-40B4-BE49-F238E27FC236}">
                  <a16:creationId xmlns:a16="http://schemas.microsoft.com/office/drawing/2014/main" id="{AE808403-A339-4608-BF26-751AE132A36C}"/>
                </a:ext>
              </a:extLst>
            </p:cNvPr>
            <p:cNvSpPr/>
            <p:nvPr/>
          </p:nvSpPr>
          <p:spPr>
            <a:xfrm>
              <a:off x="1676815" y="3265200"/>
              <a:ext cx="332857" cy="279597"/>
            </a:xfrm>
            <a:custGeom>
              <a:avLst/>
              <a:gdLst>
                <a:gd name="connsiteX0" fmla="*/ 0 w 435428"/>
                <a:gd name="connsiteY0" fmla="*/ 931 h 378302"/>
                <a:gd name="connsiteX1" fmla="*/ 290286 w 435428"/>
                <a:gd name="connsiteY1" fmla="*/ 58988 h 378302"/>
                <a:gd name="connsiteX2" fmla="*/ 435428 w 435428"/>
                <a:gd name="connsiteY2" fmla="*/ 378302 h 3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5428" h="378302">
                  <a:moveTo>
                    <a:pt x="0" y="931"/>
                  </a:moveTo>
                  <a:cubicBezTo>
                    <a:pt x="108857" y="-1488"/>
                    <a:pt x="217715" y="-3907"/>
                    <a:pt x="290286" y="58988"/>
                  </a:cubicBezTo>
                  <a:cubicBezTo>
                    <a:pt x="362857" y="121883"/>
                    <a:pt x="399142" y="250092"/>
                    <a:pt x="435428" y="378302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64" name="手繪多邊形 191">
              <a:extLst>
                <a:ext uri="{FF2B5EF4-FFF2-40B4-BE49-F238E27FC236}">
                  <a16:creationId xmlns:a16="http://schemas.microsoft.com/office/drawing/2014/main" id="{02F90273-0156-49D9-9386-CE0C948E2C54}"/>
                </a:ext>
              </a:extLst>
            </p:cNvPr>
            <p:cNvSpPr/>
            <p:nvPr/>
          </p:nvSpPr>
          <p:spPr>
            <a:xfrm>
              <a:off x="728771" y="3854278"/>
              <a:ext cx="1280901" cy="2235315"/>
            </a:xfrm>
            <a:custGeom>
              <a:avLst/>
              <a:gdLst>
                <a:gd name="connsiteX0" fmla="*/ 0 w 1320800"/>
                <a:gd name="connsiteY0" fmla="*/ 0 h 3135086"/>
                <a:gd name="connsiteX1" fmla="*/ 362857 w 1320800"/>
                <a:gd name="connsiteY1" fmla="*/ 624114 h 3135086"/>
                <a:gd name="connsiteX2" fmla="*/ 508000 w 1320800"/>
                <a:gd name="connsiteY2" fmla="*/ 2409371 h 3135086"/>
                <a:gd name="connsiteX3" fmla="*/ 1320800 w 1320800"/>
                <a:gd name="connsiteY3" fmla="*/ 3135086 h 313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0800" h="3135086">
                  <a:moveTo>
                    <a:pt x="0" y="0"/>
                  </a:moveTo>
                  <a:cubicBezTo>
                    <a:pt x="139095" y="111276"/>
                    <a:pt x="278190" y="222552"/>
                    <a:pt x="362857" y="624114"/>
                  </a:cubicBezTo>
                  <a:cubicBezTo>
                    <a:pt x="447524" y="1025676"/>
                    <a:pt x="348343" y="1990876"/>
                    <a:pt x="508000" y="2409371"/>
                  </a:cubicBezTo>
                  <a:cubicBezTo>
                    <a:pt x="667657" y="2827866"/>
                    <a:pt x="994228" y="2981476"/>
                    <a:pt x="1320800" y="3135086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BD226450-22C8-4327-BF55-EC5EB203273F}"/>
                </a:ext>
              </a:extLst>
            </p:cNvPr>
            <p:cNvSpPr txBox="1"/>
            <p:nvPr/>
          </p:nvSpPr>
          <p:spPr>
            <a:xfrm>
              <a:off x="328662" y="445281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7654CFBF-1F79-4E9B-95BC-197EDC7FFC92}"/>
                </a:ext>
              </a:extLst>
            </p:cNvPr>
            <p:cNvSpPr txBox="1"/>
            <p:nvPr/>
          </p:nvSpPr>
          <p:spPr>
            <a:xfrm>
              <a:off x="5028235" y="445245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grpSp>
          <p:nvGrpSpPr>
            <p:cNvPr id="167" name="群組 166">
              <a:extLst>
                <a:ext uri="{FF2B5EF4-FFF2-40B4-BE49-F238E27FC236}">
                  <a16:creationId xmlns:a16="http://schemas.microsoft.com/office/drawing/2014/main" id="{5BF0850C-39CC-481A-8F81-90675C70A3DF}"/>
                </a:ext>
              </a:extLst>
            </p:cNvPr>
            <p:cNvGrpSpPr/>
            <p:nvPr/>
          </p:nvGrpSpPr>
          <p:grpSpPr>
            <a:xfrm>
              <a:off x="5470830" y="5841829"/>
              <a:ext cx="693782" cy="369333"/>
              <a:chOff x="4765592" y="6396335"/>
              <a:chExt cx="907572" cy="499717"/>
            </a:xfrm>
          </p:grpSpPr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4D2F6C4F-D87D-422B-A7B5-9D0BD48580F1}"/>
                  </a:ext>
                </a:extLst>
              </p:cNvPr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F94CAD02-543F-4801-8272-280EB9658104}"/>
                  </a:ext>
                </a:extLst>
              </p:cNvPr>
              <p:cNvSpPr txBox="1"/>
              <p:nvPr/>
            </p:nvSpPr>
            <p:spPr>
              <a:xfrm>
                <a:off x="4765592" y="6396335"/>
                <a:ext cx="907572" cy="49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>
                    <a:solidFill>
                      <a:schemeClr val="bg1"/>
                    </a:solidFill>
                  </a:rPr>
                  <a:t>h</a:t>
                </a:r>
                <a:r>
                  <a:rPr lang="en-US" altLang="zh-TW" baseline="30000" dirty="0" err="1">
                    <a:solidFill>
                      <a:schemeClr val="bg1"/>
                    </a:solidFill>
                  </a:rPr>
                  <a:t>t</a:t>
                </a:r>
                <a:endParaRPr lang="zh-TW" altLang="en-US" baseline="30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9B58E421-B89F-4147-8BD4-699AC48F2091}"/>
                </a:ext>
              </a:extLst>
            </p:cNvPr>
            <p:cNvSpPr txBox="1"/>
            <p:nvPr/>
          </p:nvSpPr>
          <p:spPr>
            <a:xfrm>
              <a:off x="502049" y="5783783"/>
              <a:ext cx="10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0000"/>
                  </a:solidFill>
                </a:rPr>
                <a:t>concatenate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3859EA-35B6-4EEC-8006-46A44B3C3F02}"/>
                </a:ext>
              </a:extLst>
            </p:cNvPr>
            <p:cNvSpPr/>
            <p:nvPr/>
          </p:nvSpPr>
          <p:spPr>
            <a:xfrm>
              <a:off x="4246729" y="2965552"/>
              <a:ext cx="1030121" cy="6628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0CCA1897-2A63-4533-9157-BDA8223C1B2F}"/>
              </a:ext>
            </a:extLst>
          </p:cNvPr>
          <p:cNvSpPr/>
          <p:nvPr/>
        </p:nvSpPr>
        <p:spPr>
          <a:xfrm>
            <a:off x="11059979" y="3082359"/>
            <a:ext cx="1030121" cy="662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3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9DDE3D-4B74-2540-8E0F-398A6674814B}"/>
              </a:ext>
            </a:extLst>
          </p:cNvPr>
          <p:cNvSpPr txBox="1"/>
          <p:nvPr/>
        </p:nvSpPr>
        <p:spPr>
          <a:xfrm>
            <a:off x="7729280" y="12816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the animal?</a:t>
            </a:r>
          </a:p>
        </p:txBody>
      </p:sp>
      <p:pic>
        <p:nvPicPr>
          <p:cNvPr id="1026" name="Picture 2" descr="C:\Users\user\Desktop\imag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8"/>
          <a:stretch/>
        </p:blipFill>
        <p:spPr bwMode="auto">
          <a:xfrm>
            <a:off x="2117349" y="1387362"/>
            <a:ext cx="209618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189806" y="3782501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89806" y="5357783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4" name="向下箭號 3"/>
          <p:cNvSpPr/>
          <p:nvPr/>
        </p:nvSpPr>
        <p:spPr>
          <a:xfrm>
            <a:off x="2834785" y="3026891"/>
            <a:ext cx="661307" cy="628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下箭號 37"/>
          <p:cNvSpPr/>
          <p:nvPr/>
        </p:nvSpPr>
        <p:spPr>
          <a:xfrm>
            <a:off x="2834785" y="4627091"/>
            <a:ext cx="661307" cy="639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 descr="C:\Users\user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89758" y="1915929"/>
            <a:ext cx="2507337" cy="27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向右箭號 26"/>
          <p:cNvSpPr/>
          <p:nvPr/>
        </p:nvSpPr>
        <p:spPr>
          <a:xfrm>
            <a:off x="4610523" y="5357783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022944" y="5357783"/>
            <a:ext cx="1706336" cy="7184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29" name="上彎箭號 28"/>
          <p:cNvSpPr/>
          <p:nvPr/>
        </p:nvSpPr>
        <p:spPr>
          <a:xfrm>
            <a:off x="8105198" y="4627091"/>
            <a:ext cx="2052577" cy="124365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5087C3-13CC-44C1-96CC-0E282F3E6A12}"/>
              </a:ext>
            </a:extLst>
          </p:cNvPr>
          <p:cNvSpPr txBox="1"/>
          <p:nvPr/>
        </p:nvSpPr>
        <p:spPr>
          <a:xfrm>
            <a:off x="6339297" y="3156544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Fully connected layer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C33ABC93-4D31-4661-ADAD-91D366DED6B4}"/>
              </a:ext>
            </a:extLst>
          </p:cNvPr>
          <p:cNvSpPr/>
          <p:nvPr/>
        </p:nvSpPr>
        <p:spPr>
          <a:xfrm>
            <a:off x="1648348" y="4077456"/>
            <a:ext cx="463673" cy="1793288"/>
          </a:xfrm>
          <a:prstGeom prst="leftBrace">
            <a:avLst>
              <a:gd name="adj1" fmla="val 8333"/>
              <a:gd name="adj2" fmla="val 4864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D07BA0-4EE5-4552-AB7C-DF82FD0203E7}"/>
              </a:ext>
            </a:extLst>
          </p:cNvPr>
          <p:cNvSpPr txBox="1"/>
          <p:nvPr/>
        </p:nvSpPr>
        <p:spPr>
          <a:xfrm>
            <a:off x="263170" y="4609336"/>
            <a:ext cx="146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Can Repeat many times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A8C51-55B1-44F7-B780-0AB74753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52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/>
              <p:nvPr/>
            </p:nvSpPr>
            <p:spPr>
              <a:xfrm>
                <a:off x="999240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7F688A-910E-4CFA-8D9A-D086F7B1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5273089"/>
                <a:ext cx="1432874" cy="6975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3325879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6064500-831A-4CC6-8EDF-3271D8F2805A}"/>
                  </a:ext>
                </a:extLst>
              </p:cNvPr>
              <p:cNvSpPr/>
              <p:nvPr/>
            </p:nvSpPr>
            <p:spPr>
              <a:xfrm>
                <a:off x="4051431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064500-831A-4CC6-8EDF-3271D8F2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31" y="5273089"/>
                <a:ext cx="1432874" cy="6975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箭號: 向上 147">
            <a:extLst>
              <a:ext uri="{FF2B5EF4-FFF2-40B4-BE49-F238E27FC236}">
                <a16:creationId xmlns:a16="http://schemas.microsoft.com/office/drawing/2014/main" id="{36EA6FCB-FF17-4E2E-9F98-6888F0053ECC}"/>
              </a:ext>
            </a:extLst>
          </p:cNvPr>
          <p:cNvSpPr/>
          <p:nvPr/>
        </p:nvSpPr>
        <p:spPr>
          <a:xfrm>
            <a:off x="4456783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679E77A-BECA-4AED-975F-D4A5B61D0DF9}"/>
              </a:ext>
            </a:extLst>
          </p:cNvPr>
          <p:cNvSpPr/>
          <p:nvPr/>
        </p:nvSpPr>
        <p:spPr>
          <a:xfrm>
            <a:off x="4051431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1BA18E9-A533-46BB-9675-A7D59D085338}"/>
              </a:ext>
            </a:extLst>
          </p:cNvPr>
          <p:cNvSpPr/>
          <p:nvPr/>
        </p:nvSpPr>
        <p:spPr>
          <a:xfrm>
            <a:off x="2723298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32D254B-EDEA-461B-B3AA-56AF6E481808}"/>
                  </a:ext>
                </a:extLst>
              </p:cNvPr>
              <p:cNvSpPr/>
              <p:nvPr/>
            </p:nvSpPr>
            <p:spPr>
              <a:xfrm>
                <a:off x="7103622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2D254B-EDEA-461B-B3AA-56AF6E481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22" y="5273089"/>
                <a:ext cx="1432874" cy="6975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97B0D7E8-415C-491B-B233-A9D4C9F223D9}"/>
              </a:ext>
            </a:extLst>
          </p:cNvPr>
          <p:cNvSpPr/>
          <p:nvPr/>
        </p:nvSpPr>
        <p:spPr>
          <a:xfrm>
            <a:off x="7508974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9D0597F-8859-4D39-83EC-F2E0D7E28662}"/>
              </a:ext>
            </a:extLst>
          </p:cNvPr>
          <p:cNvSpPr/>
          <p:nvPr/>
        </p:nvSpPr>
        <p:spPr>
          <a:xfrm>
            <a:off x="7103622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9A4CD62-D287-4842-81BC-9764553C67BD}"/>
                  </a:ext>
                </a:extLst>
              </p:cNvPr>
              <p:cNvSpPr/>
              <p:nvPr/>
            </p:nvSpPr>
            <p:spPr>
              <a:xfrm>
                <a:off x="10155814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A4CD62-D287-4842-81BC-9764553C6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5273089"/>
                <a:ext cx="1432874" cy="6975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上 48">
            <a:extLst>
              <a:ext uri="{FF2B5EF4-FFF2-40B4-BE49-F238E27FC236}">
                <a16:creationId xmlns:a16="http://schemas.microsoft.com/office/drawing/2014/main" id="{3FEA11DE-8116-4240-84E3-4F5B96F83A02}"/>
              </a:ext>
            </a:extLst>
          </p:cNvPr>
          <p:cNvSpPr/>
          <p:nvPr/>
        </p:nvSpPr>
        <p:spPr>
          <a:xfrm>
            <a:off x="10561166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B70E84-DBD9-478A-A2F6-B612046F9675}"/>
              </a:ext>
            </a:extLst>
          </p:cNvPr>
          <p:cNvSpPr/>
          <p:nvPr/>
        </p:nvSpPr>
        <p:spPr>
          <a:xfrm>
            <a:off x="10155814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0532886" y="2562308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>
            <a:off x="5775489" y="3404828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A725E5C9-5B12-44E8-A1A3-31FE90128D63}"/>
              </a:ext>
            </a:extLst>
          </p:cNvPr>
          <p:cNvSpPr/>
          <p:nvPr/>
        </p:nvSpPr>
        <p:spPr>
          <a:xfrm>
            <a:off x="8827681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8481" y="11069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/>
              <a:t>Input is a vector sequence, but output is only one vector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4A0FB6-ED24-415B-A4A1-5FB2C3FB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52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/>
              <p:nvPr/>
            </p:nvSpPr>
            <p:spPr>
              <a:xfrm>
                <a:off x="999240" y="574751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I</m:t>
                      </m:r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7F688A-910E-4CFA-8D9A-D086F7B1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5747519"/>
                <a:ext cx="1432874" cy="6975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480483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3800309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6064500-831A-4CC6-8EDF-3271D8F2805A}"/>
                  </a:ext>
                </a:extLst>
              </p:cNvPr>
              <p:cNvSpPr/>
              <p:nvPr/>
            </p:nvSpPr>
            <p:spPr>
              <a:xfrm>
                <a:off x="4051431" y="574751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>
                          <a:solidFill>
                            <a:schemeClr val="tx1"/>
                          </a:solidFill>
                          <a:latin typeface="Cambria Math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ove</m:t>
                      </m:r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064500-831A-4CC6-8EDF-3271D8F2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31" y="5747519"/>
                <a:ext cx="1432874" cy="6975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箭號: 向上 147">
            <a:extLst>
              <a:ext uri="{FF2B5EF4-FFF2-40B4-BE49-F238E27FC236}">
                <a16:creationId xmlns:a16="http://schemas.microsoft.com/office/drawing/2014/main" id="{36EA6FCB-FF17-4E2E-9F98-6888F0053ECC}"/>
              </a:ext>
            </a:extLst>
          </p:cNvPr>
          <p:cNvSpPr/>
          <p:nvPr/>
        </p:nvSpPr>
        <p:spPr>
          <a:xfrm>
            <a:off x="4456783" y="480483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679E77A-BECA-4AED-975F-D4A5B61D0DF9}"/>
              </a:ext>
            </a:extLst>
          </p:cNvPr>
          <p:cNvSpPr/>
          <p:nvPr/>
        </p:nvSpPr>
        <p:spPr>
          <a:xfrm>
            <a:off x="4051431" y="380973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1BA18E9-A533-46BB-9675-A7D59D085338}"/>
              </a:ext>
            </a:extLst>
          </p:cNvPr>
          <p:cNvSpPr/>
          <p:nvPr/>
        </p:nvSpPr>
        <p:spPr>
          <a:xfrm>
            <a:off x="2723298" y="387925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32D254B-EDEA-461B-B3AA-56AF6E481808}"/>
                  </a:ext>
                </a:extLst>
              </p:cNvPr>
              <p:cNvSpPr/>
              <p:nvPr/>
            </p:nvSpPr>
            <p:spPr>
              <a:xfrm>
                <a:off x="7103622" y="574751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smtClean="0">
                          <a:solidFill>
                            <a:schemeClr val="tx1"/>
                          </a:solidFill>
                        </a:rPr>
                        <m:t>chemical</m:t>
                      </m:r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2D254B-EDEA-461B-B3AA-56AF6E481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22" y="5747519"/>
                <a:ext cx="1432874" cy="6975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97B0D7E8-415C-491B-B233-A9D4C9F223D9}"/>
              </a:ext>
            </a:extLst>
          </p:cNvPr>
          <p:cNvSpPr/>
          <p:nvPr/>
        </p:nvSpPr>
        <p:spPr>
          <a:xfrm>
            <a:off x="7508974" y="480483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9D0597F-8859-4D39-83EC-F2E0D7E28662}"/>
              </a:ext>
            </a:extLst>
          </p:cNvPr>
          <p:cNvSpPr/>
          <p:nvPr/>
        </p:nvSpPr>
        <p:spPr>
          <a:xfrm>
            <a:off x="7103622" y="380973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9A4CD62-D287-4842-81BC-9764553C67BD}"/>
                  </a:ext>
                </a:extLst>
              </p:cNvPr>
              <p:cNvSpPr/>
              <p:nvPr/>
            </p:nvSpPr>
            <p:spPr>
              <a:xfrm>
                <a:off x="10155814" y="574751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smtClean="0">
                          <a:solidFill>
                            <a:schemeClr val="tx1"/>
                          </a:solidFill>
                        </a:rPr>
                        <m:t>engineering</m:t>
                      </m:r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A4CD62-D287-4842-81BC-9764553C6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5747519"/>
                <a:ext cx="1432874" cy="697584"/>
              </a:xfrm>
              <a:prstGeom prst="rect">
                <a:avLst/>
              </a:prstGeom>
              <a:blipFill rotWithShape="1">
                <a:blip r:embed="rId6"/>
                <a:stretch>
                  <a:fillRect l="-25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上 48">
            <a:extLst>
              <a:ext uri="{FF2B5EF4-FFF2-40B4-BE49-F238E27FC236}">
                <a16:creationId xmlns:a16="http://schemas.microsoft.com/office/drawing/2014/main" id="{3FEA11DE-8116-4240-84E3-4F5B96F83A02}"/>
              </a:ext>
            </a:extLst>
          </p:cNvPr>
          <p:cNvSpPr/>
          <p:nvPr/>
        </p:nvSpPr>
        <p:spPr>
          <a:xfrm>
            <a:off x="10561166" y="480483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B70E84-DBD9-478A-A2F6-B612046F9675}"/>
              </a:ext>
            </a:extLst>
          </p:cNvPr>
          <p:cNvSpPr/>
          <p:nvPr/>
        </p:nvSpPr>
        <p:spPr>
          <a:xfrm>
            <a:off x="10155814" y="380973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0532886" y="3036738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>
            <a:off x="5775489" y="3879258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A725E5C9-5B12-44E8-A1A3-31FE90128D63}"/>
              </a:ext>
            </a:extLst>
          </p:cNvPr>
          <p:cNvSpPr/>
          <p:nvPr/>
        </p:nvSpPr>
        <p:spPr>
          <a:xfrm>
            <a:off x="8827681" y="387925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43371" y="1079498"/>
            <a:ext cx="52526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Example: </a:t>
            </a:r>
          </a:p>
          <a:p>
            <a:r>
              <a:rPr lang="en-US" altLang="zh-TW" sz="2800" b="1" dirty="0"/>
              <a:t>Determine whether a sentence is </a:t>
            </a:r>
            <a:r>
              <a:rPr lang="en-US" altLang="zh-TW" sz="2800" b="1" dirty="0">
                <a:solidFill>
                  <a:srgbClr val="0000FF"/>
                </a:solidFill>
              </a:rPr>
              <a:t>positive, neutral, or negative </a:t>
            </a:r>
          </a:p>
        </p:txBody>
      </p:sp>
      <p:sp>
        <p:nvSpPr>
          <p:cNvPr id="4" name="矩形 3"/>
          <p:cNvSpPr/>
          <p:nvPr/>
        </p:nvSpPr>
        <p:spPr>
          <a:xfrm>
            <a:off x="10507940" y="915596"/>
            <a:ext cx="681487" cy="200013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0646928" y="2313076"/>
            <a:ext cx="396815" cy="3956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0650274" y="1691974"/>
            <a:ext cx="396815" cy="3956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0650276" y="1070872"/>
            <a:ext cx="396815" cy="3956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206019" y="2357214"/>
            <a:ext cx="91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positive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1206019" y="1097159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negative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1206019" y="1727187"/>
            <a:ext cx="8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neutral</a:t>
            </a:r>
            <a:endParaRPr lang="zh-TW" altLang="en-US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E84EB9A-26C2-4EEE-A507-3028799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12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  <a:endParaRPr kumimoji="1" lang="zh-TW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7F688A-910E-4CFA-8D9A-D086F7B1A49E}"/>
                  </a:ext>
                </a:extLst>
              </p:cNvPr>
              <p:cNvSpPr/>
              <p:nvPr/>
            </p:nvSpPr>
            <p:spPr>
              <a:xfrm>
                <a:off x="999240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7F688A-910E-4CFA-8D9A-D086F7B1A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5273089"/>
                <a:ext cx="1432874" cy="6975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3325879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C6064500-831A-4CC6-8EDF-3271D8F2805A}"/>
                  </a:ext>
                </a:extLst>
              </p:cNvPr>
              <p:cNvSpPr/>
              <p:nvPr/>
            </p:nvSpPr>
            <p:spPr>
              <a:xfrm>
                <a:off x="4051431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064500-831A-4CC6-8EDF-3271D8F28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31" y="5273089"/>
                <a:ext cx="1432874" cy="6975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箭號: 向上 147">
            <a:extLst>
              <a:ext uri="{FF2B5EF4-FFF2-40B4-BE49-F238E27FC236}">
                <a16:creationId xmlns:a16="http://schemas.microsoft.com/office/drawing/2014/main" id="{36EA6FCB-FF17-4E2E-9F98-6888F0053ECC}"/>
              </a:ext>
            </a:extLst>
          </p:cNvPr>
          <p:cNvSpPr/>
          <p:nvPr/>
        </p:nvSpPr>
        <p:spPr>
          <a:xfrm>
            <a:off x="4456783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679E77A-BECA-4AED-975F-D4A5B61D0DF9}"/>
              </a:ext>
            </a:extLst>
          </p:cNvPr>
          <p:cNvSpPr/>
          <p:nvPr/>
        </p:nvSpPr>
        <p:spPr>
          <a:xfrm>
            <a:off x="4051431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1BA18E9-A533-46BB-9675-A7D59D085338}"/>
              </a:ext>
            </a:extLst>
          </p:cNvPr>
          <p:cNvSpPr/>
          <p:nvPr/>
        </p:nvSpPr>
        <p:spPr>
          <a:xfrm>
            <a:off x="2723298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32D254B-EDEA-461B-B3AA-56AF6E481808}"/>
                  </a:ext>
                </a:extLst>
              </p:cNvPr>
              <p:cNvSpPr/>
              <p:nvPr/>
            </p:nvSpPr>
            <p:spPr>
              <a:xfrm>
                <a:off x="7103622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2D254B-EDEA-461B-B3AA-56AF6E481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22" y="5273089"/>
                <a:ext cx="1432874" cy="6975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97B0D7E8-415C-491B-B233-A9D4C9F223D9}"/>
              </a:ext>
            </a:extLst>
          </p:cNvPr>
          <p:cNvSpPr/>
          <p:nvPr/>
        </p:nvSpPr>
        <p:spPr>
          <a:xfrm>
            <a:off x="7508974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9D0597F-8859-4D39-83EC-F2E0D7E28662}"/>
              </a:ext>
            </a:extLst>
          </p:cNvPr>
          <p:cNvSpPr/>
          <p:nvPr/>
        </p:nvSpPr>
        <p:spPr>
          <a:xfrm>
            <a:off x="7103622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9A4CD62-D287-4842-81BC-9764553C67BD}"/>
                  </a:ext>
                </a:extLst>
              </p:cNvPr>
              <p:cNvSpPr/>
              <p:nvPr/>
            </p:nvSpPr>
            <p:spPr>
              <a:xfrm>
                <a:off x="10155814" y="5273089"/>
                <a:ext cx="1432874" cy="697584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A4CD62-D287-4842-81BC-9764553C6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5273089"/>
                <a:ext cx="1432874" cy="6975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上 48">
            <a:extLst>
              <a:ext uri="{FF2B5EF4-FFF2-40B4-BE49-F238E27FC236}">
                <a16:creationId xmlns:a16="http://schemas.microsoft.com/office/drawing/2014/main" id="{3FEA11DE-8116-4240-84E3-4F5B96F83A02}"/>
              </a:ext>
            </a:extLst>
          </p:cNvPr>
          <p:cNvSpPr/>
          <p:nvPr/>
        </p:nvSpPr>
        <p:spPr>
          <a:xfrm>
            <a:off x="10561166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B70E84-DBD9-478A-A2F6-B612046F9675}"/>
              </a:ext>
            </a:extLst>
          </p:cNvPr>
          <p:cNvSpPr/>
          <p:nvPr/>
        </p:nvSpPr>
        <p:spPr>
          <a:xfrm>
            <a:off x="10155814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0532886" y="2562308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>
            <a:off x="5775489" y="3404828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A725E5C9-5B12-44E8-A1A3-31FE90128D63}"/>
              </a:ext>
            </a:extLst>
          </p:cNvPr>
          <p:cNvSpPr/>
          <p:nvPr/>
        </p:nvSpPr>
        <p:spPr>
          <a:xfrm>
            <a:off x="8827681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3392" y="85919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/>
              <a:t>Input is a vector sequence and output is also a vector sequence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999240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1836442"/>
                <a:ext cx="1385740" cy="64102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4051431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31" y="1836442"/>
                <a:ext cx="1385740" cy="64102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7103622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22" y="1836442"/>
                <a:ext cx="1385740" cy="64102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376312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4428503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7480694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866951-D1F1-4BF7-B314-B1C7E30EE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862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  <a:endParaRPr kumimoji="1" lang="zh-TW" altLang="en-US" sz="4400" dirty="0"/>
          </a:p>
        </p:txBody>
      </p:sp>
      <p:sp>
        <p:nvSpPr>
          <p:cNvPr id="9" name="箭號: 向上 8">
            <a:extLst>
              <a:ext uri="{FF2B5EF4-FFF2-40B4-BE49-F238E27FC236}">
                <a16:creationId xmlns:a16="http://schemas.microsoft.com/office/drawing/2014/main" id="{A96B50B8-1170-42BB-885A-02478AA27855}"/>
              </a:ext>
            </a:extLst>
          </p:cNvPr>
          <p:cNvSpPr/>
          <p:nvPr/>
        </p:nvSpPr>
        <p:spPr>
          <a:xfrm>
            <a:off x="1404592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93B022-6FFF-435E-B9AE-A94752032AAE}"/>
              </a:ext>
            </a:extLst>
          </p:cNvPr>
          <p:cNvSpPr/>
          <p:nvPr/>
        </p:nvSpPr>
        <p:spPr>
          <a:xfrm>
            <a:off x="999240" y="3325879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箭號: 向上 147">
            <a:extLst>
              <a:ext uri="{FF2B5EF4-FFF2-40B4-BE49-F238E27FC236}">
                <a16:creationId xmlns:a16="http://schemas.microsoft.com/office/drawing/2014/main" id="{36EA6FCB-FF17-4E2E-9F98-6888F0053ECC}"/>
              </a:ext>
            </a:extLst>
          </p:cNvPr>
          <p:cNvSpPr/>
          <p:nvPr/>
        </p:nvSpPr>
        <p:spPr>
          <a:xfrm>
            <a:off x="4456783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C679E77A-BECA-4AED-975F-D4A5B61D0DF9}"/>
              </a:ext>
            </a:extLst>
          </p:cNvPr>
          <p:cNvSpPr/>
          <p:nvPr/>
        </p:nvSpPr>
        <p:spPr>
          <a:xfrm>
            <a:off x="4051431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1BA18E9-A533-46BB-9675-A7D59D085338}"/>
              </a:ext>
            </a:extLst>
          </p:cNvPr>
          <p:cNvSpPr/>
          <p:nvPr/>
        </p:nvSpPr>
        <p:spPr>
          <a:xfrm>
            <a:off x="2723298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97B0D7E8-415C-491B-B233-A9D4C9F223D9}"/>
              </a:ext>
            </a:extLst>
          </p:cNvPr>
          <p:cNvSpPr/>
          <p:nvPr/>
        </p:nvSpPr>
        <p:spPr>
          <a:xfrm>
            <a:off x="7508974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9D0597F-8859-4D39-83EC-F2E0D7E28662}"/>
              </a:ext>
            </a:extLst>
          </p:cNvPr>
          <p:cNvSpPr/>
          <p:nvPr/>
        </p:nvSpPr>
        <p:spPr>
          <a:xfrm>
            <a:off x="7103622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上 48">
            <a:extLst>
              <a:ext uri="{FF2B5EF4-FFF2-40B4-BE49-F238E27FC236}">
                <a16:creationId xmlns:a16="http://schemas.microsoft.com/office/drawing/2014/main" id="{3FEA11DE-8116-4240-84E3-4F5B96F83A02}"/>
              </a:ext>
            </a:extLst>
          </p:cNvPr>
          <p:cNvSpPr/>
          <p:nvPr/>
        </p:nvSpPr>
        <p:spPr>
          <a:xfrm>
            <a:off x="10561166" y="4330407"/>
            <a:ext cx="631596" cy="69758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FB70E84-DBD9-478A-A2F6-B612046F9675}"/>
              </a:ext>
            </a:extLst>
          </p:cNvPr>
          <p:cNvSpPr/>
          <p:nvPr/>
        </p:nvSpPr>
        <p:spPr>
          <a:xfrm>
            <a:off x="10155814" y="3335306"/>
            <a:ext cx="1385740" cy="641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bg1"/>
                          </a:solidFill>
                        </a:rPr>
                        <m:t>fun</m:t>
                      </m:r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814" y="1836442"/>
                <a:ext cx="1385740" cy="6410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0532886" y="2562308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3FDCB946-165A-463B-96E1-7C07256CEC84}"/>
              </a:ext>
            </a:extLst>
          </p:cNvPr>
          <p:cNvSpPr/>
          <p:nvPr/>
        </p:nvSpPr>
        <p:spPr>
          <a:xfrm>
            <a:off x="5775489" y="3404828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A725E5C9-5B12-44E8-A1A3-31FE90128D63}"/>
              </a:ext>
            </a:extLst>
          </p:cNvPr>
          <p:cNvSpPr/>
          <p:nvPr/>
        </p:nvSpPr>
        <p:spPr>
          <a:xfrm>
            <a:off x="8827681" y="3404829"/>
            <a:ext cx="989814" cy="5019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999240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bg1"/>
                          </a:solidFill>
                        </a:rPr>
                        <m:t>artificial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0" y="1836442"/>
                <a:ext cx="1385740" cy="6410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4051431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bg1"/>
                          </a:solidFill>
                        </a:rPr>
                        <m:t>intelligence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431" y="1836442"/>
                <a:ext cx="1385740" cy="641024"/>
              </a:xfrm>
              <a:prstGeom prst="rect">
                <a:avLst/>
              </a:prstGeom>
              <a:blipFill rotWithShape="1">
                <a:blip r:embed="rId5"/>
                <a:stretch>
                  <a:fillRect l="-3084" r="-4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D090650B-1C60-47EA-A517-346013687023}"/>
                  </a:ext>
                </a:extLst>
              </p:cNvPr>
              <p:cNvSpPr/>
              <p:nvPr/>
            </p:nvSpPr>
            <p:spPr>
              <a:xfrm>
                <a:off x="7103622" y="1836442"/>
                <a:ext cx="1385740" cy="641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b="0" i="0" smtClean="0">
                          <a:solidFill>
                            <a:schemeClr val="bg1"/>
                          </a:solidFill>
                        </a:rPr>
                        <m:t>is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090650B-1C60-47EA-A517-3460136870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22" y="1836442"/>
                <a:ext cx="1385740" cy="64102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1376312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4428503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箭號: 向上 51">
            <a:extLst>
              <a:ext uri="{FF2B5EF4-FFF2-40B4-BE49-F238E27FC236}">
                <a16:creationId xmlns:a16="http://schemas.microsoft.com/office/drawing/2014/main" id="{2B5B767C-C476-4C8F-A9EA-6AF75D686861}"/>
              </a:ext>
            </a:extLst>
          </p:cNvPr>
          <p:cNvSpPr/>
          <p:nvPr/>
        </p:nvSpPr>
        <p:spPr>
          <a:xfrm>
            <a:off x="7480694" y="2523174"/>
            <a:ext cx="631596" cy="697584"/>
          </a:xfrm>
          <a:prstGeom prst="upArrow">
            <a:avLst/>
          </a:prstGeom>
          <a:solidFill>
            <a:srgbClr val="4472C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43371" y="88109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Example: Speech to text</a:t>
            </a:r>
          </a:p>
          <a:p>
            <a:endParaRPr lang="en-US" altLang="zh-TW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999240" y="5236234"/>
            <a:ext cx="10542314" cy="750508"/>
            <a:chOff x="999240" y="5236234"/>
            <a:chExt cx="10542314" cy="7505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240" y="5236234"/>
              <a:ext cx="4333875" cy="750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099" y="5236234"/>
              <a:ext cx="4333875" cy="750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7679" y="5236234"/>
              <a:ext cx="4333875" cy="750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A897AD-E007-492C-86F3-3F79CFD7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61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91080" y="1344217"/>
            <a:ext cx="761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for RNN</a:t>
            </a:r>
            <a:endParaRPr lang="zh-TW" altLang="en-US" sz="1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44427" y="1956384"/>
            <a:ext cx="7392838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 = Sequential()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model.add(SimpleRNN(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5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input_shape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6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10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return_sequences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False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3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1</a:t>
            </a: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model.compile(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loss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"mse"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optimizer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"adam"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endParaRPr kumimoji="1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8643" y="2257040"/>
            <a:ext cx="1067518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14469" y="1236496"/>
            <a:ext cx="291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units: Positive integer, dimensionality of the output space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0"/>
          </p:cNvCxnSpPr>
          <p:nvPr/>
        </p:nvCxnSpPr>
        <p:spPr>
          <a:xfrm flipH="1" flipV="1">
            <a:off x="2728540" y="1709191"/>
            <a:ext cx="953862" cy="5478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433977" y="1765262"/>
            <a:ext cx="393940" cy="4917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208649" y="2257040"/>
            <a:ext cx="286829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740846" y="2257040"/>
            <a:ext cx="259904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991408" y="2259710"/>
            <a:ext cx="368780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/>
          <p:cNvCxnSpPr>
            <a:stCxn id="24" idx="0"/>
          </p:cNvCxnSpPr>
          <p:nvPr/>
        </p:nvCxnSpPr>
        <p:spPr>
          <a:xfrm flipV="1">
            <a:off x="5870798" y="1651994"/>
            <a:ext cx="1021708" cy="6050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5" idx="2"/>
          </p:cNvCxnSpPr>
          <p:nvPr/>
        </p:nvCxnSpPr>
        <p:spPr>
          <a:xfrm>
            <a:off x="6175798" y="2527128"/>
            <a:ext cx="1170676" cy="113909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346474" y="3666226"/>
            <a:ext cx="15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feature dimension</a:t>
            </a:r>
            <a:endParaRPr lang="zh-TW" altLang="en-US" sz="1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892506" y="132982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timesteps</a:t>
            </a:r>
            <a:endParaRPr lang="zh-TW" altLang="en-US" sz="1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662982" y="1401414"/>
            <a:ext cx="1099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many to one</a:t>
            </a:r>
            <a:endParaRPr lang="zh-TW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6654380" y="2251084"/>
            <a:ext cx="2437862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單箭頭接點 36"/>
          <p:cNvCxnSpPr>
            <a:stCxn id="36" idx="0"/>
          </p:cNvCxnSpPr>
          <p:nvPr/>
        </p:nvCxnSpPr>
        <p:spPr>
          <a:xfrm flipV="1">
            <a:off x="7873311" y="1709191"/>
            <a:ext cx="1313821" cy="54189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6F6F024-B777-41B5-ACC8-5D3D298D635D}"/>
              </a:ext>
            </a:extLst>
          </p:cNvPr>
          <p:cNvSpPr txBox="1"/>
          <p:nvPr/>
        </p:nvSpPr>
        <p:spPr>
          <a:xfrm>
            <a:off x="2191080" y="4347617"/>
            <a:ext cx="830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for LSTM</a:t>
            </a:r>
            <a:endParaRPr lang="zh-TW" altLang="en-US" sz="1400" dirty="0"/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3EC05B04-CEC8-4FC2-9B6C-F66202216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427" y="4959784"/>
            <a:ext cx="7392838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 = Sequential()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model.add(</a:t>
            </a:r>
            <a:r>
              <a:rPr kumimoji="1" lang="en-US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LSTM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5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input_shape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6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10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return_sequences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en-US" altLang="zh-TW" sz="1600" dirty="0">
                <a:solidFill>
                  <a:srgbClr val="CC7832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True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3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1</a:t>
            </a: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model.compile(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loss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"mse"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optimizer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"adam"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endParaRPr kumimoji="1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A4CBEDE-F4DC-4185-A6A4-EE196868B54B}"/>
              </a:ext>
            </a:extLst>
          </p:cNvPr>
          <p:cNvSpPr/>
          <p:nvPr/>
        </p:nvSpPr>
        <p:spPr>
          <a:xfrm>
            <a:off x="3148643" y="5260440"/>
            <a:ext cx="543700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7DAD67B-7231-43C9-9D4E-159CE58D8CE8}"/>
              </a:ext>
            </a:extLst>
          </p:cNvPr>
          <p:cNvSpPr txBox="1"/>
          <p:nvPr/>
        </p:nvSpPr>
        <p:spPr>
          <a:xfrm>
            <a:off x="3614469" y="4239896"/>
            <a:ext cx="291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units: Positive integer, dimensionality of the output space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B451505-D4EA-4615-8BAB-3D2C4649B21D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2728541" y="4712592"/>
            <a:ext cx="691952" cy="5478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6DC3A31E-6B50-49F9-9DA0-AE43B68D3B93}"/>
              </a:ext>
            </a:extLst>
          </p:cNvPr>
          <p:cNvCxnSpPr/>
          <p:nvPr/>
        </p:nvCxnSpPr>
        <p:spPr>
          <a:xfrm flipV="1">
            <a:off x="4433977" y="4768662"/>
            <a:ext cx="393940" cy="4917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9EF0FB2-8187-49CB-8E6C-B80328A9C533}"/>
              </a:ext>
            </a:extLst>
          </p:cNvPr>
          <p:cNvSpPr/>
          <p:nvPr/>
        </p:nvSpPr>
        <p:spPr>
          <a:xfrm>
            <a:off x="3670761" y="5260440"/>
            <a:ext cx="286829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55E601F-6122-4999-8DAB-37C196474D17}"/>
              </a:ext>
            </a:extLst>
          </p:cNvPr>
          <p:cNvSpPr/>
          <p:nvPr/>
        </p:nvSpPr>
        <p:spPr>
          <a:xfrm>
            <a:off x="5236990" y="5260440"/>
            <a:ext cx="259904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4F5741F-EC9F-47AE-8EE6-F1B9FA22FBA7}"/>
              </a:ext>
            </a:extLst>
          </p:cNvPr>
          <p:cNvSpPr/>
          <p:nvPr/>
        </p:nvSpPr>
        <p:spPr>
          <a:xfrm>
            <a:off x="5487558" y="5263110"/>
            <a:ext cx="368780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0A8613B1-1024-49A1-B30D-454E2CEE8D9A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5366942" y="4681014"/>
            <a:ext cx="1378647" cy="5794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882F2E36-231E-40CD-874E-DDDEC888FF84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5671948" y="5530528"/>
            <a:ext cx="1338818" cy="7526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ED4F321-196E-4C81-ADE9-37EDBE232197}"/>
              </a:ext>
            </a:extLst>
          </p:cNvPr>
          <p:cNvSpPr txBox="1"/>
          <p:nvPr/>
        </p:nvSpPr>
        <p:spPr>
          <a:xfrm>
            <a:off x="7010766" y="6394153"/>
            <a:ext cx="15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feature dimension</a:t>
            </a:r>
            <a:endParaRPr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465FC43E-19D8-4D8A-B42F-F5FCD2985F97}"/>
              </a:ext>
            </a:extLst>
          </p:cNvPr>
          <p:cNvSpPr txBox="1"/>
          <p:nvPr/>
        </p:nvSpPr>
        <p:spPr>
          <a:xfrm>
            <a:off x="6892506" y="433322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timesteps</a:t>
            </a:r>
            <a:endParaRPr lang="zh-TW" altLang="en-US" sz="14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F6FC2C0-9993-497D-8D56-B3489D676408}"/>
              </a:ext>
            </a:extLst>
          </p:cNvPr>
          <p:cNvSpPr txBox="1"/>
          <p:nvPr/>
        </p:nvSpPr>
        <p:spPr>
          <a:xfrm>
            <a:off x="8662982" y="4404814"/>
            <a:ext cx="1223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many to many</a:t>
            </a:r>
            <a:endParaRPr lang="zh-TW" altLang="en-US" sz="14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D8906CB-ED33-482B-A55E-4DF614E1555E}"/>
              </a:ext>
            </a:extLst>
          </p:cNvPr>
          <p:cNvSpPr/>
          <p:nvPr/>
        </p:nvSpPr>
        <p:spPr>
          <a:xfrm>
            <a:off x="5889271" y="5254484"/>
            <a:ext cx="2437862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A992F95-4BD7-444B-94AC-3792ABE5F685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7108202" y="4751931"/>
            <a:ext cx="1611308" cy="5025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C33CC9-0BFB-43C9-B34C-A5FE8906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18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23" grpId="0" animBg="1"/>
      <p:bldP spid="24" grpId="0" animBg="1"/>
      <p:bldP spid="25" grpId="0" animBg="1"/>
      <p:bldP spid="33" grpId="0"/>
      <p:bldP spid="34" grpId="0"/>
      <p:bldP spid="35" grpId="0"/>
      <p:bldP spid="36" grpId="0" animBg="1"/>
      <p:bldP spid="54" grpId="0"/>
      <p:bldP spid="56" grpId="0" animBg="1"/>
      <p:bldP spid="57" grpId="0"/>
      <p:bldP spid="60" grpId="0" animBg="1"/>
      <p:bldP spid="61" grpId="0" animBg="1"/>
      <p:bldP spid="62" grpId="0" animBg="1"/>
      <p:bldP spid="65" grpId="0"/>
      <p:bldP spid="66" grpId="0"/>
      <p:bldP spid="67" grpId="0"/>
      <p:bldP spid="6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91080" y="1344217"/>
            <a:ext cx="759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for GRU</a:t>
            </a:r>
            <a:endParaRPr lang="zh-TW" altLang="en-US" sz="1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044427" y="1956384"/>
            <a:ext cx="7392838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 = Sequential()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</a:t>
            </a:r>
            <a:r>
              <a:rPr kumimoji="1" lang="en-US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GRU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5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input_shape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=(</a:t>
            </a:r>
            <a:r>
              <a:rPr kumimoji="1" lang="en-US" altLang="zh-TW" sz="1600" dirty="0">
                <a:solidFill>
                  <a:srgbClr val="6897BB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6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10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return_sequences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False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3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model.add(Dense(</a:t>
            </a:r>
            <a:r>
              <a:rPr kumimoji="1" lang="en-US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1</a:t>
            </a:r>
            <a:r>
              <a:rPr kumimoji="1" lang="zh-TW" altLang="zh-TW" sz="1600" dirty="0">
                <a:solidFill>
                  <a:srgbClr val="A9B7C6"/>
                </a:solidFill>
                <a:latin typeface="Arial Unicode MS" pitchFamily="34" charset="-120"/>
                <a:ea typeface="JetBrains Mono"/>
                <a:cs typeface="新細明體" pitchFamily="18" charset="-120"/>
              </a:rPr>
              <a:t>)) </a:t>
            </a:r>
            <a:b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</a:b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model.compile(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loss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"mse"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, 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optimizer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=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"adam"</a:t>
            </a:r>
            <a:r>
              <a:rPr kumimoji="1" lang="zh-TW" altLang="zh-TW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itchFamily="34" charset="-120"/>
                <a:ea typeface="JetBrains Mono"/>
                <a:cs typeface="新細明體" pitchFamily="18" charset="-120"/>
              </a:rPr>
              <a:t>)</a:t>
            </a:r>
            <a:endParaRPr kumimoji="1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2662" y="2257040"/>
            <a:ext cx="521631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614469" y="1236496"/>
            <a:ext cx="291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units: Positive integer, dimensionality of the output space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  <a:stCxn id="7" idx="0"/>
          </p:cNvCxnSpPr>
          <p:nvPr/>
        </p:nvCxnSpPr>
        <p:spPr>
          <a:xfrm flipH="1" flipV="1">
            <a:off x="2672560" y="1709192"/>
            <a:ext cx="680918" cy="5478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4433977" y="1765262"/>
            <a:ext cx="393940" cy="4917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642761" y="2257040"/>
            <a:ext cx="286829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078375" y="2257040"/>
            <a:ext cx="259904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328937" y="2259710"/>
            <a:ext cx="368780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單箭頭接點 25"/>
          <p:cNvCxnSpPr>
            <a:cxnSpLocks/>
            <a:stCxn id="24" idx="0"/>
          </p:cNvCxnSpPr>
          <p:nvPr/>
        </p:nvCxnSpPr>
        <p:spPr>
          <a:xfrm flipV="1">
            <a:off x="5208327" y="1637601"/>
            <a:ext cx="1645396" cy="61943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stCxn id="25" idx="2"/>
          </p:cNvCxnSpPr>
          <p:nvPr/>
        </p:nvCxnSpPr>
        <p:spPr>
          <a:xfrm>
            <a:off x="5513327" y="2527128"/>
            <a:ext cx="1468826" cy="107147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097342" y="3573479"/>
            <a:ext cx="15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feature dimension</a:t>
            </a:r>
            <a:endParaRPr lang="zh-TW" altLang="en-US" sz="1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892506" y="132982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/>
              <a:t>timesteps</a:t>
            </a:r>
            <a:endParaRPr lang="zh-TW" altLang="en-US" sz="1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8662982" y="1401414"/>
            <a:ext cx="1099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many to one</a:t>
            </a:r>
            <a:endParaRPr lang="zh-TW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5786633" y="2251084"/>
            <a:ext cx="2437862" cy="267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單箭頭接點 36"/>
          <p:cNvCxnSpPr>
            <a:cxnSpLocks/>
            <a:stCxn id="36" idx="0"/>
          </p:cNvCxnSpPr>
          <p:nvPr/>
        </p:nvCxnSpPr>
        <p:spPr>
          <a:xfrm flipV="1">
            <a:off x="7005564" y="1709192"/>
            <a:ext cx="1703013" cy="5418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0A8153-762E-426C-8A20-5AC62D940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563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23" grpId="0" animBg="1"/>
      <p:bldP spid="24" grpId="0" animBg="1"/>
      <p:bldP spid="25" grpId="0" animBg="1"/>
      <p:bldP spid="33" grpId="0"/>
      <p:bldP spid="34" grpId="0"/>
      <p:bldP spid="35" grpId="0"/>
      <p:bldP spid="3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Time</a:t>
            </a:r>
            <a:endParaRPr kumimoji="1" lang="zh-TW" altLang="en-US" sz="4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B54C86-6DF4-40E8-8FE7-D27E9B2B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86</a:t>
            </a:fld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5FFC92-FF5E-463B-B898-94E6AE2B2BA0}"/>
              </a:ext>
            </a:extLst>
          </p:cNvPr>
          <p:cNvSpPr/>
          <p:nvPr/>
        </p:nvSpPr>
        <p:spPr>
          <a:xfrm>
            <a:off x="3476623" y="3429000"/>
            <a:ext cx="5322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https://github.com/KPY1234/NTHUCE_DeepLearning2/tree/master/ProteinSequenceClassification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A7EA3AD-2E88-498A-B213-2E03070B193F}"/>
              </a:ext>
            </a:extLst>
          </p:cNvPr>
          <p:cNvSpPr txBox="1"/>
          <p:nvPr/>
        </p:nvSpPr>
        <p:spPr>
          <a:xfrm>
            <a:off x="3671169" y="2727943"/>
            <a:ext cx="484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Protein Sequence Classification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021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59430C9-34DB-BA4B-BABE-0470FD5C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1091718"/>
            <a:ext cx="5016500" cy="33782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DBCD3B-20B3-384E-AF82-38C90551619D}"/>
              </a:ext>
            </a:extLst>
          </p:cNvPr>
          <p:cNvSpPr txBox="1"/>
          <p:nvPr/>
        </p:nvSpPr>
        <p:spPr>
          <a:xfrm>
            <a:off x="1113707" y="4469918"/>
            <a:ext cx="996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</a:t>
            </a:r>
            <a:endParaRPr kumimoji="1" lang="zh-TW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57B8B1-121E-4203-B843-F19C4031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48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Network(CNN)</a:t>
            </a:r>
            <a:endParaRPr kumimoji="1" lang="zh-TW" altLang="en-US" sz="4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9DDE3D-4B74-2540-8E0F-398A6674814B}"/>
              </a:ext>
            </a:extLst>
          </p:cNvPr>
          <p:cNvSpPr txBox="1"/>
          <p:nvPr/>
        </p:nvSpPr>
        <p:spPr>
          <a:xfrm>
            <a:off x="7729280" y="1281662"/>
            <a:ext cx="382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the animal?</a:t>
            </a:r>
          </a:p>
        </p:txBody>
      </p:sp>
      <p:pic>
        <p:nvPicPr>
          <p:cNvPr id="1026" name="Picture 2" descr="C:\Users\user\Desktop\imag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8"/>
          <a:stretch/>
        </p:blipFill>
        <p:spPr bwMode="auto">
          <a:xfrm>
            <a:off x="2117349" y="1387362"/>
            <a:ext cx="209618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189806" y="3782501"/>
            <a:ext cx="1951265" cy="679749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189806" y="5357783"/>
            <a:ext cx="1951265" cy="679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Max Pooling</a:t>
            </a:r>
            <a:endParaRPr lang="zh-TW" altLang="en-US" dirty="0"/>
          </a:p>
        </p:txBody>
      </p:sp>
      <p:sp>
        <p:nvSpPr>
          <p:cNvPr id="4" name="向下箭號 3"/>
          <p:cNvSpPr/>
          <p:nvPr/>
        </p:nvSpPr>
        <p:spPr>
          <a:xfrm>
            <a:off x="2834785" y="3026891"/>
            <a:ext cx="661307" cy="628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下箭號 37"/>
          <p:cNvSpPr/>
          <p:nvPr/>
        </p:nvSpPr>
        <p:spPr>
          <a:xfrm>
            <a:off x="2834785" y="4627091"/>
            <a:ext cx="661307" cy="639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 descr="C:\Users\user\Desktop\imag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89758" y="1915929"/>
            <a:ext cx="2507337" cy="278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向右箭號 26"/>
          <p:cNvSpPr/>
          <p:nvPr/>
        </p:nvSpPr>
        <p:spPr>
          <a:xfrm>
            <a:off x="4610523" y="5357783"/>
            <a:ext cx="1134835" cy="718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022944" y="5357783"/>
            <a:ext cx="1706336" cy="71845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29" name="上彎箭號 28"/>
          <p:cNvSpPr/>
          <p:nvPr/>
        </p:nvSpPr>
        <p:spPr>
          <a:xfrm>
            <a:off x="8105198" y="4627091"/>
            <a:ext cx="2052577" cy="1243653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5087C3-13CC-44C1-96CC-0E282F3E6A12}"/>
              </a:ext>
            </a:extLst>
          </p:cNvPr>
          <p:cNvSpPr txBox="1"/>
          <p:nvPr/>
        </p:nvSpPr>
        <p:spPr>
          <a:xfrm>
            <a:off x="6339297" y="3156544"/>
            <a:ext cx="22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Fully connected layer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C33ABC93-4D31-4661-ADAD-91D366DED6B4}"/>
              </a:ext>
            </a:extLst>
          </p:cNvPr>
          <p:cNvSpPr/>
          <p:nvPr/>
        </p:nvSpPr>
        <p:spPr>
          <a:xfrm>
            <a:off x="1648348" y="4077456"/>
            <a:ext cx="463673" cy="1793288"/>
          </a:xfrm>
          <a:prstGeom prst="leftBrace">
            <a:avLst>
              <a:gd name="adj1" fmla="val 8333"/>
              <a:gd name="adj2" fmla="val 4864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D07BA0-4EE5-4552-AB7C-DF82FD0203E7}"/>
              </a:ext>
            </a:extLst>
          </p:cNvPr>
          <p:cNvSpPr txBox="1"/>
          <p:nvPr/>
        </p:nvSpPr>
        <p:spPr>
          <a:xfrm>
            <a:off x="263170" y="4609336"/>
            <a:ext cx="146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Can Repeat many times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B659C6-D853-47EB-AEDE-2E3738B4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80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56455</TotalTime>
  <Words>6225</Words>
  <Application>Microsoft Office PowerPoint</Application>
  <PresentationFormat>寬螢幕</PresentationFormat>
  <Paragraphs>3025</Paragraphs>
  <Slides>87</Slides>
  <Notes>86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5" baseType="lpstr">
      <vt:lpstr>Arial Unicode MS</vt:lpstr>
      <vt:lpstr>Arial</vt:lpstr>
      <vt:lpstr>Calibri</vt:lpstr>
      <vt:lpstr>Calibri Light</vt:lpstr>
      <vt:lpstr>Cambria Math</vt:lpstr>
      <vt:lpstr>Lucida Sans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培元 高</cp:lastModifiedBy>
  <cp:revision>1248</cp:revision>
  <dcterms:created xsi:type="dcterms:W3CDTF">2019-06-29T08:37:39Z</dcterms:created>
  <dcterms:modified xsi:type="dcterms:W3CDTF">2020-08-07T04:13:28Z</dcterms:modified>
</cp:coreProperties>
</file>